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3317"/>
    <p:restoredTop sz="99876"/>
  </p:normalViewPr>
  <p:slideViewPr>
    <p:cSldViewPr>
      <p:cViewPr varScale="1">
        <p:scale>
          <a:sx n="57" d="100"/>
          <a:sy n="57" d="100"/>
        </p:scale>
        <p:origin x="846" y="84"/>
      </p:cViewPr>
      <p:guideLst>
        <p:guide orient="horz" pos="3237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50" d="100"/>
        <a:sy n="50" d="100"/>
      </p:scale>
      <p:origin x="0" y="-724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theme" Target="theme/theme1.xml"  /><Relationship Id="rId101" Type="http://schemas.openxmlformats.org/officeDocument/2006/relationships/tableStyles" Target="tableStyles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presProps" Target="presProps.xml"  /><Relationship Id="rId99" Type="http://schemas.openxmlformats.org/officeDocument/2006/relationships/viewProps" Target="view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1FEDC14-4240-4795-9C3E-E8BF9466494F}" type="datetime1">
              <a:rPr lang="ko-KR" altLang="en-US"/>
              <a:pPr lvl="0">
                <a:defRPr lang="ko-KR" altLang="en-US"/>
              </a:pPr>
              <a:t>2022-04-14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D421CE9-C1AA-4F6B-B4B2-FA2E371128F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78" name="Google Shape;78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AF7CCCC4-A1EA-4CDD-BCC1-1663A71696DE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46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772AD5FD-6E0B-4692-B844-2C14CAF5BB8A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47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2E5D3915-63CB-44FA-A206-247140994270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48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523" name="Google Shape;523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674" name="Google Shape;674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821" name="Google Shape;82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72" name="Google Shape;972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124" name="Google Shape;1124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4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271" name="Google Shape;1271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418" name="Google Shape;1418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86222317-9CF9-4A9F-8608-04BB4E0B3658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19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12291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229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4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271" name="Google Shape;1271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8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719" name="Google Shape;1719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9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5200" cy="480853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875" name="Google Shape;1875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12800"/>
            <a:ext cx="7119937" cy="400526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D421CE9-C1AA-4F6B-B4B2-FA2E371128F4}" type="slidenum">
              <a:rPr lang="en-US" altLang="en-US"/>
              <a:pPr lvl="0">
                <a:defRPr lang="ko-KR" altLang="en-US"/>
              </a:pPr>
              <a:t>93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D421CE9-C1AA-4F6B-B4B2-FA2E371128F4}" type="slidenum">
              <a:rPr lang="en-US" altLang="en-US"/>
              <a:pPr lvl="0">
                <a:defRPr lang="ko-KR" altLang="en-US"/>
              </a:pPr>
              <a:t>94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4CA22C88-F54B-4B1D-B769-203859A79C7E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20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14339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43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3F49BD24-6305-4FFB-A37D-207CE3D9B5AB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21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921BD840-F1B8-402A-920A-C08235C7D0C6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22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22531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25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141E33E3-1ACA-4A90-BA38-6451A403882B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23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0"/>
          </p:nvPr>
        </p:nvSpPr>
        <p:spPr>
          <a:noFill/>
        </p:spPr>
        <p:txBody>
          <a:bodyPr/>
          <a:lstStyle>
            <a:lvl1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1pPr>
            <a:lvl2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2pPr>
            <a:lvl3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3pPr>
            <a:lvl4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4pPr>
            <a:lvl5pPr>
              <a:lnSpc>
                <a:spcPct val="96000"/>
              </a:lnSpc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449263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72BF9968-AFD1-4DE3-8498-913913341E8B}" type="slidenum">
              <a:rPr lang="en-US" altLang="ko-KR">
                <a:solidFill>
                  <a:srgbClr val="000000"/>
                </a:solidFill>
                <a:latin typeface="바탕"/>
                <a:ea typeface="바탕"/>
              </a:rPr>
              <a:pPr lvl="0">
                <a:defRPr lang="ko-KR" altLang="en-US"/>
              </a:pPr>
              <a:t>24</a:t>
            </a:fld>
            <a:endParaRPr lang="en-US" altLang="ko-KR">
              <a:solidFill>
                <a:srgbClr val="000000"/>
              </a:solidFill>
              <a:latin typeface="바탕"/>
              <a:ea typeface="바탕"/>
            </a:endParaRPr>
          </a:p>
        </p:txBody>
      </p:sp>
      <p:sp>
        <p:nvSpPr>
          <p:cNvPr id="20483" name="Rectangle 1"/>
          <p:cNvSpPr txBox="1">
            <a:spLocks noGrp="1" noRot="1" noChangeAspect="1" noChangeArrowheads="1" noTextEdit="1"/>
          </p:cNvSpPr>
          <p:nvPr>
            <p:ph type="sldImg" idx="0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048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pPr lvl="0">
              <a:defRPr lang="ko-KR" altLang="en-US"/>
            </a:pPr>
            <a:r>
              <a:rPr lang="ko-KR" altLang="ko-KR"/>
              <a:t/>
            </a:r>
            <a:endParaRPr lang="ko-KR" altLang="ko-KR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D421CE9-C1AA-4F6B-B4B2-FA2E371128F4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D421CE9-C1AA-4F6B-B4B2-FA2E371128F4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BEEB23-2D59-4AD7-917E-D61995079CE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4/12/22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7FF7D9-7A84-4A5F-903C-C8765E3DF51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97931-46B3-4042-B11E-B56992480F3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118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6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4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4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5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56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5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58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67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8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69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7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73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7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7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82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83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/>
          <p:nvPr/>
        </p:nvSpPr>
        <p:spPr>
          <a:xfrm>
            <a:off x="2627757" y="4941189"/>
            <a:ext cx="10424780" cy="23721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sz="7500" b="1" kern="0" spc="-100">
                <a:solidFill>
                  <a:srgbClr val="5A7D59"/>
                </a:solidFill>
                <a:latin typeface="G마켓 산스 TTF Bold"/>
                <a:ea typeface="G마켓 산스 TTF Bold"/>
                <a:cs typeface="Gmarket Sans Bold"/>
              </a:rPr>
              <a:t>Campus Manager</a:t>
            </a:r>
          </a:p>
          <a:p>
            <a:pPr lvl="0">
              <a:defRPr lang="ko-KR" altLang="en-US"/>
            </a:pPr>
            <a:r>
              <a:rPr lang="ko-KR" altLang="en-US" sz="7500" b="1" kern="0" spc="-100">
                <a:solidFill>
                  <a:srgbClr val="5A7D59"/>
                </a:solidFill>
                <a:latin typeface="G마켓 산스 TTF Bold"/>
                <a:ea typeface="G마켓 산스 TTF Bold"/>
                <a:cs typeface="Gmarket Sans Bold"/>
              </a:rPr>
              <a:t>- </a:t>
            </a:r>
            <a:r>
              <a:rPr lang="en-US" altLang="ko-KR" sz="7500" b="1" kern="0" spc="-100">
                <a:solidFill>
                  <a:srgbClr val="5A7D59"/>
                </a:solidFill>
                <a:latin typeface="G마켓 산스 TTF Bold"/>
                <a:ea typeface="G마켓 산스 TTF Bold"/>
                <a:cs typeface="Gmarket Sans Bold"/>
              </a:rPr>
              <a:t>Wire Frame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2951797" y="7551801"/>
            <a:ext cx="7588813" cy="88182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sz="2600">
                <a:solidFill>
                  <a:srgbClr val="726B6B"/>
                </a:solidFill>
                <a:latin typeface="G마켓 산스 TTF Medium"/>
                <a:ea typeface="G마켓 산스 TTF Medium"/>
                <a:cs typeface="KoPubWorldDotum_Pro Medium"/>
              </a:rPr>
              <a:t>새내기</a:t>
            </a:r>
          </a:p>
          <a:p>
            <a:pPr lvl="0">
              <a:defRPr lang="ko-KR" altLang="en-US"/>
            </a:pPr>
            <a:r>
              <a:rPr lang="en-US" sz="2600">
                <a:solidFill>
                  <a:srgbClr val="726B6B"/>
                </a:solidFill>
                <a:latin typeface="G마켓 산스 TTF Medium"/>
                <a:ea typeface="G마켓 산스 TTF Medium"/>
                <a:cs typeface="KoPubWorldDotum_Pro Medium"/>
              </a:rPr>
              <a:t>김서윤  배성영  안준영  오혜성  이수연  장승훈</a:t>
            </a:r>
            <a:endParaRPr lang="en-US">
              <a:latin typeface="G마켓 산스 TTF Medium"/>
              <a:ea typeface="G마켓 산스 TTF Medium"/>
            </a:endParaRPr>
          </a:p>
        </p:txBody>
      </p:sp>
      <p:sp>
        <p:nvSpPr>
          <p:cNvPr id="9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13996522" y="9248014"/>
            <a:ext cx="3104474" cy="2560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996522" y="9248014"/>
            <a:ext cx="3104474" cy="6751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sz="1300">
                <a:latin typeface="G마켓 산스 TTF Bold"/>
                <a:ea typeface="G마켓 산스 TTF Bold"/>
              </a:rPr>
              <a:t>KH 정보교육원</a:t>
            </a:r>
          </a:p>
          <a:p>
            <a:pPr lvl="0">
              <a:defRPr lang="ko-KR" altLang="en-US"/>
            </a:pPr>
            <a:r>
              <a:rPr lang="en-US" sz="1300">
                <a:latin typeface="G마켓 산스 TTF Bold"/>
                <a:ea typeface="G마켓 산스 TTF Bold"/>
              </a:rPr>
              <a:t>넥사크로 개발자 양성 과정</a:t>
            </a:r>
          </a:p>
          <a:p>
            <a:pPr lvl="0">
              <a:defRPr lang="ko-KR" altLang="en-US"/>
            </a:pPr>
            <a:endParaRPr lang="en-US" sz="1300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8139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게시판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학과게시판 등록페이지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글의 제목을 입력합니다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내용을 입력합니다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파일선택 버튼으로 파일업로드가 가능합니다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등록버튼으로 글 작성을 끝냅니다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60301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취소 버튼으로 글작펑페이를 나갑니다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9188" y="116632"/>
            <a:ext cx="11315700" cy="981061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707094" y="32849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07094" y="416333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07094" y="755249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700211" y="854819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12516" y="8546519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질의응답게시판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검색어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글쓰기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검색어 입력 후 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하부메뉴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상세페이지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 필터 설정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52636"/>
            <a:ext cx="10620000" cy="10024114"/>
          </a:xfrm>
          <a:prstGeom prst="rect">
            <a:avLst/>
          </a:prstGeom>
        </p:spPr>
      </p:pic>
      <p:sp>
        <p:nvSpPr>
          <p:cNvPr id="38" name="타원 8"/>
          <p:cNvSpPr/>
          <p:nvPr/>
        </p:nvSpPr>
        <p:spPr>
          <a:xfrm>
            <a:off x="669655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5"/>
          <p:cNvSpPr/>
          <p:nvPr/>
        </p:nvSpPr>
        <p:spPr>
          <a:xfrm>
            <a:off x="10801014" y="26729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35" name="타원 5"/>
          <p:cNvSpPr/>
          <p:nvPr/>
        </p:nvSpPr>
        <p:spPr>
          <a:xfrm>
            <a:off x="903681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36" name="타원 5"/>
          <p:cNvSpPr/>
          <p:nvPr/>
        </p:nvSpPr>
        <p:spPr>
          <a:xfrm>
            <a:off x="9936918" y="710140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  <p:sp>
        <p:nvSpPr>
          <p:cNvPr id="37" name="타원 7"/>
          <p:cNvSpPr/>
          <p:nvPr/>
        </p:nvSpPr>
        <p:spPr>
          <a:xfrm>
            <a:off x="813671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4" name="타원 4"/>
          <p:cNvSpPr/>
          <p:nvPr/>
        </p:nvSpPr>
        <p:spPr>
          <a:xfrm>
            <a:off x="5508104" y="80070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5" name="타원 4"/>
          <p:cNvSpPr/>
          <p:nvPr/>
        </p:nvSpPr>
        <p:spPr>
          <a:xfrm>
            <a:off x="2699978" y="378580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6" name="타원 4"/>
          <p:cNvSpPr/>
          <p:nvPr/>
        </p:nvSpPr>
        <p:spPr>
          <a:xfrm>
            <a:off x="7632396" y="378904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질의응답게시판 글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제목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내용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파일 첨부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취소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교수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수업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16632"/>
            <a:ext cx="10620000" cy="10026073"/>
          </a:xfrm>
          <a:prstGeom prst="rect">
            <a:avLst/>
          </a:prstGeom>
        </p:spPr>
      </p:pic>
      <p:sp>
        <p:nvSpPr>
          <p:cNvPr id="42" name="타원 8"/>
          <p:cNvSpPr/>
          <p:nvPr/>
        </p:nvSpPr>
        <p:spPr>
          <a:xfrm>
            <a:off x="7164288" y="2925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3" name="타원 8"/>
          <p:cNvSpPr/>
          <p:nvPr/>
        </p:nvSpPr>
        <p:spPr>
          <a:xfrm>
            <a:off x="9720894" y="2925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4" name="타원 7"/>
          <p:cNvSpPr/>
          <p:nvPr/>
        </p:nvSpPr>
        <p:spPr>
          <a:xfrm>
            <a:off x="6372200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5" name="타원 7"/>
          <p:cNvSpPr/>
          <p:nvPr/>
        </p:nvSpPr>
        <p:spPr>
          <a:xfrm>
            <a:off x="9432540" y="414908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7" name="타원 5"/>
          <p:cNvSpPr/>
          <p:nvPr/>
        </p:nvSpPr>
        <p:spPr>
          <a:xfrm>
            <a:off x="5652120" y="720942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48" name="타원 5"/>
          <p:cNvSpPr/>
          <p:nvPr/>
        </p:nvSpPr>
        <p:spPr>
          <a:xfrm>
            <a:off x="7236296" y="79298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9" name="타원 5"/>
          <p:cNvSpPr/>
          <p:nvPr/>
        </p:nvSpPr>
        <p:spPr>
          <a:xfrm>
            <a:off x="8100714" y="796550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질의응답게시판 상세조회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수정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삭제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21534"/>
            <a:ext cx="10620000" cy="10040214"/>
          </a:xfrm>
          <a:prstGeom prst="rect">
            <a:avLst/>
          </a:prstGeom>
        </p:spPr>
      </p:pic>
      <p:sp>
        <p:nvSpPr>
          <p:cNvPr id="43" name="타원 5"/>
          <p:cNvSpPr/>
          <p:nvPr/>
        </p:nvSpPr>
        <p:spPr>
          <a:xfrm>
            <a:off x="9936918" y="652534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42" name="타원 5"/>
          <p:cNvSpPr/>
          <p:nvPr/>
        </p:nvSpPr>
        <p:spPr>
          <a:xfrm>
            <a:off x="8640266" y="22048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44" name="타원 7"/>
          <p:cNvSpPr/>
          <p:nvPr/>
        </p:nvSpPr>
        <p:spPr>
          <a:xfrm>
            <a:off x="9000814" y="6354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7" name="타원 5"/>
          <p:cNvSpPr/>
          <p:nvPr/>
        </p:nvSpPr>
        <p:spPr>
          <a:xfrm>
            <a:off x="9360854" y="22048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8" name="타원 5"/>
          <p:cNvSpPr/>
          <p:nvPr/>
        </p:nvSpPr>
        <p:spPr>
          <a:xfrm>
            <a:off x="10080934" y="22048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검색어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글쓰기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검색어 입력 후 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하부메뉴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상세페이지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 필터 설정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16632"/>
            <a:ext cx="10620000" cy="10010874"/>
          </a:xfrm>
          <a:prstGeom prst="rect">
            <a:avLst/>
          </a:prstGeom>
        </p:spPr>
      </p:pic>
      <p:sp>
        <p:nvSpPr>
          <p:cNvPr id="48" name="타원 4"/>
          <p:cNvSpPr/>
          <p:nvPr/>
        </p:nvSpPr>
        <p:spPr>
          <a:xfrm>
            <a:off x="2699792" y="43651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9" name="타원 4"/>
          <p:cNvSpPr/>
          <p:nvPr/>
        </p:nvSpPr>
        <p:spPr>
          <a:xfrm>
            <a:off x="7308360" y="375303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0" name="타원 5"/>
          <p:cNvSpPr/>
          <p:nvPr/>
        </p:nvSpPr>
        <p:spPr>
          <a:xfrm>
            <a:off x="10837018" y="25289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51" name="타원 5"/>
          <p:cNvSpPr/>
          <p:nvPr/>
        </p:nvSpPr>
        <p:spPr>
          <a:xfrm>
            <a:off x="9216838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2" name="타원 5"/>
          <p:cNvSpPr/>
          <p:nvPr/>
        </p:nvSpPr>
        <p:spPr>
          <a:xfrm>
            <a:off x="10152942" y="71734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53" name="타원 7"/>
          <p:cNvSpPr/>
          <p:nvPr/>
        </p:nvSpPr>
        <p:spPr>
          <a:xfrm>
            <a:off x="8209234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4" name="타원 8"/>
          <p:cNvSpPr/>
          <p:nvPr/>
        </p:nvSpPr>
        <p:spPr>
          <a:xfrm>
            <a:off x="6877086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글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제목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상품명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판매가격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제목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파일 첨부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취소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글머리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620000" cy="10012389"/>
          </a:xfrm>
          <a:prstGeom prst="rect">
            <a:avLst/>
          </a:prstGeom>
        </p:spPr>
      </p:pic>
      <p:sp>
        <p:nvSpPr>
          <p:cNvPr id="56" name="타원 8"/>
          <p:cNvSpPr/>
          <p:nvPr/>
        </p:nvSpPr>
        <p:spPr>
          <a:xfrm>
            <a:off x="5400414" y="296094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7" name="타원 7"/>
          <p:cNvSpPr/>
          <p:nvPr/>
        </p:nvSpPr>
        <p:spPr>
          <a:xfrm>
            <a:off x="9648886" y="292494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8" name="타원 7"/>
          <p:cNvSpPr/>
          <p:nvPr/>
        </p:nvSpPr>
        <p:spPr>
          <a:xfrm>
            <a:off x="7632662" y="364502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9" name="타원 7"/>
          <p:cNvSpPr/>
          <p:nvPr/>
        </p:nvSpPr>
        <p:spPr>
          <a:xfrm>
            <a:off x="6876578" y="41850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0" name="타원 7"/>
          <p:cNvSpPr/>
          <p:nvPr/>
        </p:nvSpPr>
        <p:spPr>
          <a:xfrm>
            <a:off x="9504870" y="472514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61" name="타원 5"/>
          <p:cNvSpPr/>
          <p:nvPr/>
        </p:nvSpPr>
        <p:spPr>
          <a:xfrm>
            <a:off x="5580434" y="717373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62" name="타원 5"/>
          <p:cNvSpPr/>
          <p:nvPr/>
        </p:nvSpPr>
        <p:spPr>
          <a:xfrm>
            <a:off x="7236940" y="803783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63" name="타원 5"/>
          <p:cNvSpPr/>
          <p:nvPr/>
        </p:nvSpPr>
        <p:spPr>
          <a:xfrm>
            <a:off x="8172722" y="807383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상세조회(수정/삭제)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입력창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수정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삭제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목록 이동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B-5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27953"/>
            <a:ext cx="10620000" cy="9997791"/>
          </a:xfrm>
          <a:prstGeom prst="rect">
            <a:avLst/>
          </a:prstGeom>
        </p:spPr>
      </p:pic>
      <p:sp>
        <p:nvSpPr>
          <p:cNvPr id="57" name="타원 5"/>
          <p:cNvSpPr/>
          <p:nvPr/>
        </p:nvSpPr>
        <p:spPr>
          <a:xfrm>
            <a:off x="8496758" y="213285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8" name="타원 5"/>
          <p:cNvSpPr/>
          <p:nvPr/>
        </p:nvSpPr>
        <p:spPr>
          <a:xfrm>
            <a:off x="8640452" y="4797152"/>
            <a:ext cx="528920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9" name="타원 5"/>
          <p:cNvSpPr/>
          <p:nvPr/>
        </p:nvSpPr>
        <p:spPr>
          <a:xfrm>
            <a:off x="9864910" y="659767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" name="타원 7"/>
          <p:cNvSpPr/>
          <p:nvPr/>
        </p:nvSpPr>
        <p:spPr>
          <a:xfrm>
            <a:off x="9000466" y="638132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8" name="타원 5"/>
          <p:cNvSpPr/>
          <p:nvPr/>
        </p:nvSpPr>
        <p:spPr>
          <a:xfrm>
            <a:off x="9253164" y="213285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9" name="타원 5"/>
          <p:cNvSpPr/>
          <p:nvPr/>
        </p:nvSpPr>
        <p:spPr>
          <a:xfrm>
            <a:off x="10008926" y="213285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댓글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입력창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목록 이동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수정 링크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삭제 링크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44648"/>
            <a:ext cx="10620000" cy="9981096"/>
          </a:xfrm>
          <a:prstGeom prst="rect">
            <a:avLst/>
          </a:prstGeom>
        </p:spPr>
      </p:pic>
      <p:sp>
        <p:nvSpPr>
          <p:cNvPr id="57" name="타원 5"/>
          <p:cNvSpPr/>
          <p:nvPr/>
        </p:nvSpPr>
        <p:spPr>
          <a:xfrm>
            <a:off x="10152942" y="224119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8" name="타원 5"/>
          <p:cNvSpPr/>
          <p:nvPr/>
        </p:nvSpPr>
        <p:spPr>
          <a:xfrm>
            <a:off x="8604770" y="486916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9" name="타원 5"/>
          <p:cNvSpPr/>
          <p:nvPr/>
        </p:nvSpPr>
        <p:spPr>
          <a:xfrm>
            <a:off x="10008926" y="660613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" name="타원 7"/>
          <p:cNvSpPr/>
          <p:nvPr/>
        </p:nvSpPr>
        <p:spPr>
          <a:xfrm>
            <a:off x="9072822" y="634532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5" name="타원 4"/>
          <p:cNvSpPr/>
          <p:nvPr/>
        </p:nvSpPr>
        <p:spPr>
          <a:xfrm>
            <a:off x="8712516" y="74615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6" name="타원 4"/>
          <p:cNvSpPr/>
          <p:nvPr/>
        </p:nvSpPr>
        <p:spPr>
          <a:xfrm>
            <a:off x="9972656" y="74615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채팅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채팅글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 전송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620000" cy="10011631"/>
          </a:xfrm>
          <a:prstGeom prst="rect">
            <a:avLst/>
          </a:prstGeom>
        </p:spPr>
      </p:pic>
      <p:sp>
        <p:nvSpPr>
          <p:cNvPr id="58" name="타원 7"/>
          <p:cNvSpPr/>
          <p:nvPr/>
        </p:nvSpPr>
        <p:spPr>
          <a:xfrm>
            <a:off x="7704670" y="746177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9" name="타원 5"/>
          <p:cNvSpPr/>
          <p:nvPr/>
        </p:nvSpPr>
        <p:spPr>
          <a:xfrm>
            <a:off x="8712782" y="746144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9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시간표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L-1</a:t>
                      </a: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시간표 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L-2</a:t>
                      </a: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L-3</a:t>
                      </a: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 내역 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L-4</a:t>
                      </a: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 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L-5</a:t>
                      </a: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 내역 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1343" name="그림 113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0812" y="152636"/>
            <a:ext cx="10620000" cy="9971147"/>
          </a:xfrm>
          <a:prstGeom prst="rect">
            <a:avLst/>
          </a:prstGeom>
        </p:spPr>
      </p:pic>
      <p:sp>
        <p:nvSpPr>
          <p:cNvPr id="11338" name="Oval 143"/>
          <p:cNvSpPr>
            <a:spLocks noChangeArrowheads="1"/>
          </p:cNvSpPr>
          <p:nvPr/>
        </p:nvSpPr>
        <p:spPr>
          <a:xfrm>
            <a:off x="2987055" y="5191956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L-5</a:t>
            </a:r>
          </a:p>
        </p:txBody>
      </p:sp>
      <p:sp>
        <p:nvSpPr>
          <p:cNvPr id="11339" name="Oval 144"/>
          <p:cNvSpPr>
            <a:spLocks noChangeArrowheads="1"/>
          </p:cNvSpPr>
          <p:nvPr/>
        </p:nvSpPr>
        <p:spPr>
          <a:xfrm>
            <a:off x="2987055" y="4688719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L-4</a:t>
            </a:r>
          </a:p>
        </p:txBody>
      </p:sp>
      <p:sp>
        <p:nvSpPr>
          <p:cNvPr id="11340" name="Oval 145"/>
          <p:cNvSpPr>
            <a:spLocks noChangeArrowheads="1"/>
          </p:cNvSpPr>
          <p:nvPr/>
        </p:nvSpPr>
        <p:spPr>
          <a:xfrm>
            <a:off x="2988642" y="4112456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L-3</a:t>
            </a:r>
          </a:p>
        </p:txBody>
      </p:sp>
      <p:sp>
        <p:nvSpPr>
          <p:cNvPr id="11341" name="Oval 146"/>
          <p:cNvSpPr>
            <a:spLocks noChangeArrowheads="1"/>
          </p:cNvSpPr>
          <p:nvPr/>
        </p:nvSpPr>
        <p:spPr>
          <a:xfrm>
            <a:off x="2988642" y="3536194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L-2</a:t>
            </a:r>
          </a:p>
        </p:txBody>
      </p:sp>
      <p:sp>
        <p:nvSpPr>
          <p:cNvPr id="11342" name="Oval 147"/>
          <p:cNvSpPr>
            <a:spLocks noChangeArrowheads="1"/>
          </p:cNvSpPr>
          <p:nvPr/>
        </p:nvSpPr>
        <p:spPr>
          <a:xfrm>
            <a:off x="2988642" y="3032956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2353895" y="1404057"/>
            <a:ext cx="8254501" cy="8038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sz="4700" b="0" kern="0" spc="-100">
                <a:solidFill>
                  <a:srgbClr val="5A7D59"/>
                </a:solidFill>
                <a:latin typeface="G마켓 산스 TTF Bold"/>
                <a:ea typeface="G마켓 산스 TTF Bold"/>
                <a:cs typeface="Gmarket Sans Bold"/>
              </a:rPr>
              <a:t>CONTENTS</a:t>
            </a:r>
            <a:endParaRPr lang="en-US">
              <a:latin typeface="G마켓 산스 TTF Bold"/>
              <a:ea typeface="G마켓 산스 TTF Bold"/>
            </a:endParaRPr>
          </a:p>
        </p:txBody>
      </p:sp>
      <p:grpSp>
        <p:nvGrpSpPr>
          <p:cNvPr id="56" name="그룹 1001"/>
          <p:cNvGrpSpPr/>
          <p:nvPr/>
        </p:nvGrpSpPr>
        <p:grpSpPr>
          <a:xfrm>
            <a:off x="1112180" y="5755577"/>
            <a:ext cx="16171510" cy="144018"/>
            <a:chOff x="1112180" y="5764845"/>
            <a:chExt cx="16171510" cy="125301"/>
          </a:xfrm>
        </p:grpSpPr>
        <p:pic>
          <p:nvPicPr>
            <p:cNvPr id="57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12180" y="5764845"/>
              <a:ext cx="16171510" cy="125301"/>
            </a:xfrm>
            <a:prstGeom prst="rect">
              <a:avLst/>
            </a:prstGeom>
          </p:spPr>
        </p:pic>
      </p:grpSp>
      <p:sp>
        <p:nvSpPr>
          <p:cNvPr id="58" name="Object 11"/>
          <p:cNvSpPr txBox="1"/>
          <p:nvPr/>
        </p:nvSpPr>
        <p:spPr>
          <a:xfrm>
            <a:off x="3552858" y="5121188"/>
            <a:ext cx="2160202" cy="5484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학생</a:t>
            </a:r>
          </a:p>
        </p:txBody>
      </p:sp>
      <p:sp>
        <p:nvSpPr>
          <p:cNvPr id="59" name="Object 12"/>
          <p:cNvSpPr txBox="1"/>
          <p:nvPr/>
        </p:nvSpPr>
        <p:spPr>
          <a:xfrm>
            <a:off x="2832740" y="4444696"/>
            <a:ext cx="1879922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02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60" name="Object 13"/>
          <p:cNvSpPr txBox="1"/>
          <p:nvPr/>
        </p:nvSpPr>
        <p:spPr>
          <a:xfrm>
            <a:off x="4788024" y="5877272"/>
            <a:ext cx="1879919" cy="6725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03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61" name="Object 15"/>
          <p:cNvSpPr txBox="1"/>
          <p:nvPr/>
        </p:nvSpPr>
        <p:spPr>
          <a:xfrm>
            <a:off x="12648505" y="4269105"/>
            <a:ext cx="1879921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endParaRPr lang="en-US" sz="3800" b="1">
              <a:solidFill>
                <a:srgbClr val="2A5234"/>
              </a:solidFill>
              <a:latin typeface="G마켓 산스 TTF Bold"/>
              <a:ea typeface="G마켓 산스 TTF Bold"/>
              <a:cs typeface="Gmarket Sans Bold"/>
            </a:endParaRPr>
          </a:p>
        </p:txBody>
      </p:sp>
      <p:sp>
        <p:nvSpPr>
          <p:cNvPr id="62" name="Object 19"/>
          <p:cNvSpPr txBox="1"/>
          <p:nvPr/>
        </p:nvSpPr>
        <p:spPr>
          <a:xfrm>
            <a:off x="1430282" y="6583845"/>
            <a:ext cx="6283436" cy="10056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Spring</a:t>
            </a: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 </a:t>
            </a:r>
          </a:p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메인페이지</a:t>
            </a:r>
          </a:p>
        </p:txBody>
      </p:sp>
      <p:sp>
        <p:nvSpPr>
          <p:cNvPr id="63" name="Object 20"/>
          <p:cNvSpPr txBox="1"/>
          <p:nvPr/>
        </p:nvSpPr>
        <p:spPr>
          <a:xfrm>
            <a:off x="5563808" y="6588892"/>
            <a:ext cx="1798020" cy="5485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교수</a:t>
            </a:r>
          </a:p>
        </p:txBody>
      </p:sp>
      <p:sp>
        <p:nvSpPr>
          <p:cNvPr id="64" name="Object 11"/>
          <p:cNvSpPr txBox="1"/>
          <p:nvPr/>
        </p:nvSpPr>
        <p:spPr>
          <a:xfrm>
            <a:off x="7452358" y="5147527"/>
            <a:ext cx="2196206" cy="5465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관리자</a:t>
            </a:r>
          </a:p>
        </p:txBody>
      </p:sp>
      <p:sp>
        <p:nvSpPr>
          <p:cNvPr id="65" name="Object 12"/>
          <p:cNvSpPr txBox="1"/>
          <p:nvPr/>
        </p:nvSpPr>
        <p:spPr>
          <a:xfrm>
            <a:off x="6732240" y="4471035"/>
            <a:ext cx="1879922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ko-KR" alt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4</a:t>
            </a:r>
          </a:p>
        </p:txBody>
      </p:sp>
      <p:sp>
        <p:nvSpPr>
          <p:cNvPr id="66" name="Object 11"/>
          <p:cNvSpPr txBox="1"/>
          <p:nvPr/>
        </p:nvSpPr>
        <p:spPr>
          <a:xfrm>
            <a:off x="11484805" y="5121188"/>
            <a:ext cx="1764159" cy="5484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학생</a:t>
            </a:r>
          </a:p>
        </p:txBody>
      </p:sp>
      <p:sp>
        <p:nvSpPr>
          <p:cNvPr id="67" name="Object 12"/>
          <p:cNvSpPr txBox="1"/>
          <p:nvPr/>
        </p:nvSpPr>
        <p:spPr>
          <a:xfrm>
            <a:off x="10764687" y="4444696"/>
            <a:ext cx="1879921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ko-KR" alt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6</a:t>
            </a:r>
          </a:p>
        </p:txBody>
      </p:sp>
      <p:sp>
        <p:nvSpPr>
          <p:cNvPr id="68" name="Object 13"/>
          <p:cNvSpPr txBox="1"/>
          <p:nvPr/>
        </p:nvSpPr>
        <p:spPr>
          <a:xfrm>
            <a:off x="12907408" y="5908004"/>
            <a:ext cx="1879919" cy="67561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ko-KR" alt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7</a:t>
            </a:r>
          </a:p>
        </p:txBody>
      </p:sp>
      <p:sp>
        <p:nvSpPr>
          <p:cNvPr id="69" name="Object 12"/>
          <p:cNvSpPr txBox="1"/>
          <p:nvPr/>
        </p:nvSpPr>
        <p:spPr>
          <a:xfrm>
            <a:off x="14778355" y="4509120"/>
            <a:ext cx="1879921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ko-KR" alt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8</a:t>
            </a:r>
          </a:p>
        </p:txBody>
      </p:sp>
      <p:sp>
        <p:nvSpPr>
          <p:cNvPr id="70" name="Object 4"/>
          <p:cNvSpPr txBox="1"/>
          <p:nvPr/>
        </p:nvSpPr>
        <p:spPr>
          <a:xfrm>
            <a:off x="8769922" y="5877272"/>
            <a:ext cx="1879922" cy="67261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ko-KR" altLang="en-US" sz="38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5</a:t>
            </a:r>
          </a:p>
        </p:txBody>
      </p:sp>
      <p:sp>
        <p:nvSpPr>
          <p:cNvPr id="71" name="Object 19"/>
          <p:cNvSpPr txBox="1"/>
          <p:nvPr/>
        </p:nvSpPr>
        <p:spPr>
          <a:xfrm>
            <a:off x="9557816" y="6597352"/>
            <a:ext cx="6283436" cy="10016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Nexacro</a:t>
            </a: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 </a:t>
            </a:r>
          </a:p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메인페이지</a:t>
            </a:r>
          </a:p>
        </p:txBody>
      </p:sp>
      <p:grpSp>
        <p:nvGrpSpPr>
          <p:cNvPr id="72" name="그룹 1002"/>
          <p:cNvGrpSpPr/>
          <p:nvPr/>
        </p:nvGrpSpPr>
        <p:grpSpPr>
          <a:xfrm>
            <a:off x="3311860" y="5755584"/>
            <a:ext cx="2021400" cy="144000"/>
            <a:chOff x="4893402" y="5764845"/>
            <a:chExt cx="4001778" cy="125301"/>
          </a:xfrm>
        </p:grpSpPr>
        <p:pic>
          <p:nvPicPr>
            <p:cNvPr id="73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  <p:grpSp>
        <p:nvGrpSpPr>
          <p:cNvPr id="74" name="그룹 1002"/>
          <p:cNvGrpSpPr/>
          <p:nvPr/>
        </p:nvGrpSpPr>
        <p:grpSpPr>
          <a:xfrm>
            <a:off x="7272300" y="5755584"/>
            <a:ext cx="2021400" cy="144000"/>
            <a:chOff x="4893402" y="5764845"/>
            <a:chExt cx="4001778" cy="125301"/>
          </a:xfrm>
        </p:grpSpPr>
        <p:pic>
          <p:nvPicPr>
            <p:cNvPr id="75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  <p:grpSp>
        <p:nvGrpSpPr>
          <p:cNvPr id="76" name="그룹 1002"/>
          <p:cNvGrpSpPr/>
          <p:nvPr/>
        </p:nvGrpSpPr>
        <p:grpSpPr>
          <a:xfrm>
            <a:off x="11371580" y="5755584"/>
            <a:ext cx="2021400" cy="144000"/>
            <a:chOff x="4893402" y="5764845"/>
            <a:chExt cx="4001778" cy="125301"/>
          </a:xfrm>
        </p:grpSpPr>
        <p:pic>
          <p:nvPicPr>
            <p:cNvPr id="77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  <p:grpSp>
        <p:nvGrpSpPr>
          <p:cNvPr id="78" name="그룹 1002"/>
          <p:cNvGrpSpPr/>
          <p:nvPr/>
        </p:nvGrpSpPr>
        <p:grpSpPr>
          <a:xfrm>
            <a:off x="15265188" y="5755584"/>
            <a:ext cx="2021400" cy="144000"/>
            <a:chOff x="4893402" y="5764845"/>
            <a:chExt cx="4001778" cy="125301"/>
          </a:xfrm>
        </p:grpSpPr>
        <p:pic>
          <p:nvPicPr>
            <p:cNvPr id="7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  <p:sp>
        <p:nvSpPr>
          <p:cNvPr id="104" name="Object 11"/>
          <p:cNvSpPr txBox="1"/>
          <p:nvPr/>
        </p:nvSpPr>
        <p:spPr>
          <a:xfrm>
            <a:off x="15498472" y="5185612"/>
            <a:ext cx="6283440" cy="5465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관리자</a:t>
            </a:r>
          </a:p>
        </p:txBody>
      </p:sp>
      <p:sp>
        <p:nvSpPr>
          <p:cNvPr id="105" name="Object 20"/>
          <p:cNvSpPr txBox="1"/>
          <p:nvPr/>
        </p:nvSpPr>
        <p:spPr>
          <a:xfrm>
            <a:off x="13683191" y="6583740"/>
            <a:ext cx="4426312" cy="548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교수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3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학과를 선택하는 셀렉트박스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셀렉트 박스에서 선택한 학과를 검색해주는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찜하여 예비수강신청 내역으로 보내주는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3388" name="그림 133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0812" y="116632"/>
            <a:ext cx="10620000" cy="9985180"/>
          </a:xfrm>
          <a:prstGeom prst="rect">
            <a:avLst/>
          </a:prstGeom>
        </p:spPr>
      </p:pic>
      <p:sp>
        <p:nvSpPr>
          <p:cNvPr id="13385" name="Oval 142"/>
          <p:cNvSpPr>
            <a:spLocks noChangeArrowheads="1"/>
          </p:cNvSpPr>
          <p:nvPr/>
        </p:nvSpPr>
        <p:spPr>
          <a:xfrm>
            <a:off x="3455876" y="3645842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13386" name="Oval 143"/>
          <p:cNvSpPr>
            <a:spLocks noChangeArrowheads="1"/>
          </p:cNvSpPr>
          <p:nvPr/>
        </p:nvSpPr>
        <p:spPr>
          <a:xfrm>
            <a:off x="8928484" y="2384884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13387" name="Oval 144"/>
          <p:cNvSpPr>
            <a:spLocks noChangeArrowheads="1"/>
          </p:cNvSpPr>
          <p:nvPr/>
        </p:nvSpPr>
        <p:spPr>
          <a:xfrm>
            <a:off x="7957195" y="2314836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S-1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7e8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7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/>
                <a:gridCol w="3594100"/>
              </a:tblGrid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 vert="horz" lIns="91440" tIns="51768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 내역 페이지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188">
                <a:tc>
                  <a:txBody>
                    <a:bodyPr vert="horz" lIns="91440" tIns="51768" rIns="91440" bIns="45720" anchor="ctr" anchorCtr="0"/>
                    <a:p>
                      <a:pPr marL="0" lvl="0" indent="0" algn="ctr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  <a:endParaRPr lang="en-US" altLang="ko-KR" sz="12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1768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예비수강신청내역에서 해당 과목 취소하는 버튼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1768" rIns="91440" bIns="45720" anchor="ctr" anchorCtr="0"/>
                    <a:p>
                      <a:pPr marL="0" lvl="0" indent="0" algn="ctr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  <a:endParaRPr lang="en-US" altLang="ko-KR" sz="12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1768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예비수강신청내역에서 해당 과목 신청하는 버튼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ctr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ctr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54792" rIns="91440" bIns="45720" anchor="ctr" anchorCtr="0"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  <a:endParaRPr lang="ko-KR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  <a:endParaRPr lang="en-US" altLang="ko-KR" sz="1200" b="1" i="0" u="none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  <a:endParaRPr lang="en-US" altLang="ko-KR" sz="1200" b="1" i="0" u="none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  <a:endParaRPr lang="en-US" altLang="ko-KR" sz="1200" b="1" i="0" u="none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4188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  <a:endParaRPr lang="en-US" altLang="ko-KR" sz="1200" b="1" i="0" u="none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  <a:endParaRPr lang="en-US" altLang="ko-KR" sz="1200" b="1" i="0" u="none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435" name="그림 154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80628"/>
            <a:ext cx="10620000" cy="10050598"/>
          </a:xfrm>
          <a:prstGeom prst="rect">
            <a:avLst/>
          </a:prstGeom>
        </p:spPr>
      </p:pic>
      <p:sp>
        <p:nvSpPr>
          <p:cNvPr id="15433" name="Oval 142"/>
          <p:cNvSpPr>
            <a:spLocks noChangeArrowheads="1"/>
          </p:cNvSpPr>
          <p:nvPr/>
        </p:nvSpPr>
        <p:spPr>
          <a:xfrm>
            <a:off x="3383868" y="2925762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  <a:endParaRPr lang="en-US" altLang="ko-KR" sz="1200" b="1">
              <a:latin typeface="맑은 고딕"/>
              <a:ea typeface="맑은 고딕"/>
            </a:endParaRPr>
          </a:p>
        </p:txBody>
      </p:sp>
      <p:sp>
        <p:nvSpPr>
          <p:cNvPr id="15434" name="Oval 143"/>
          <p:cNvSpPr>
            <a:spLocks noChangeArrowheads="1"/>
          </p:cNvSpPr>
          <p:nvPr/>
        </p:nvSpPr>
        <p:spPr>
          <a:xfrm>
            <a:off x="11052720" y="2709738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B-2</a:t>
            </a:r>
            <a:endParaRPr lang="en-US" altLang="ko-KR" sz="12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비수강신청 기간 페이지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</a:t>
                      </a:r>
                      <a:r>
                        <a:rPr lang="ko-KR" altLang="en-US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가능 </a:t>
                      </a: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기간이 </a:t>
                      </a:r>
                      <a:r>
                        <a:rPr lang="ko-KR" altLang="en-US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확인</a:t>
                      </a: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알림창</a:t>
                      </a:r>
                      <a:r>
                        <a:rPr lang="ko-KR" altLang="en-US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확인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21577" name="그림 215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124" y="138944"/>
            <a:ext cx="10620000" cy="10024115"/>
          </a:xfrm>
          <a:prstGeom prst="rect">
            <a:avLst/>
          </a:prstGeom>
        </p:spPr>
      </p:pic>
      <p:sp>
        <p:nvSpPr>
          <p:cNvPr id="21576" name="Oval 141"/>
          <p:cNvSpPr>
            <a:spLocks noChangeArrowheads="1"/>
          </p:cNvSpPr>
          <p:nvPr/>
        </p:nvSpPr>
        <p:spPr>
          <a:xfrm>
            <a:off x="8135888" y="4027376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1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메인 페이지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수강신청에서 해당 과목을 신청하는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479" name="Oval 140"/>
          <p:cNvSpPr>
            <a:spLocks noChangeArrowheads="1"/>
          </p:cNvSpPr>
          <p:nvPr/>
        </p:nvSpPr>
        <p:spPr>
          <a:xfrm>
            <a:off x="9504363" y="8108950"/>
            <a:ext cx="503237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17482" name="그림 174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124" y="138944"/>
            <a:ext cx="10620000" cy="10023371"/>
          </a:xfrm>
          <a:prstGeom prst="rect">
            <a:avLst/>
          </a:prstGeom>
        </p:spPr>
      </p:pic>
      <p:sp>
        <p:nvSpPr>
          <p:cNvPr id="17481" name="Oval 142"/>
          <p:cNvSpPr>
            <a:spLocks noChangeArrowheads="1"/>
          </p:cNvSpPr>
          <p:nvPr/>
        </p:nvSpPr>
        <p:spPr>
          <a:xfrm>
            <a:off x="3240163" y="3559324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5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수강신청내역 페이지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수강신청 내역에서 해당과목을 취소하는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28370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9527" name="Oval 140"/>
          <p:cNvSpPr>
            <a:spLocks noChangeArrowheads="1"/>
          </p:cNvSpPr>
          <p:nvPr/>
        </p:nvSpPr>
        <p:spPr>
          <a:xfrm>
            <a:off x="9504363" y="8108950"/>
            <a:ext cx="503237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19530" name="그림 195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124" y="138944"/>
            <a:ext cx="10620000" cy="10049887"/>
          </a:xfrm>
          <a:prstGeom prst="rect">
            <a:avLst/>
          </a:prstGeom>
        </p:spPr>
      </p:pic>
      <p:sp>
        <p:nvSpPr>
          <p:cNvPr id="19529" name="Oval 142"/>
          <p:cNvSpPr>
            <a:spLocks noChangeArrowheads="1"/>
          </p:cNvSpPr>
          <p:nvPr/>
        </p:nvSpPr>
        <p:spPr>
          <a:xfrm>
            <a:off x="4176266" y="3128094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44153"/>
            <a:ext cx="10620000" cy="10089603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 채용공고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목록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채용공고 목록 조회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채용공고 상세 조회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이전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다음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404648" y="7287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4752342" y="774980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03804" y="2925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48264" y="425709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9972922" y="771379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2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304" y="121130"/>
            <a:ext cx="10620000" cy="9990922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9" cy="96956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–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채용공고 이력서지원 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algn="ctr" defTabSz="90000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채용공고 목록 조회 이동 버튼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+mn-lt"/>
                          <a:ea typeface="맑은 고딕"/>
                        </a:rPr>
                        <a:t>이력서 지원하기 버튼</a:t>
                      </a:r>
                      <a:endParaRPr lang="ko-KR" altLang="en-US" sz="1200" b="0">
                        <a:latin typeface="+mn-lt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10116108" y="2515529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7812173" y="84198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440000" cy="9845117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 채용공고 이력서지원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목록 조회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 지원 파일첨부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 지원 파일첨부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이력서지원 파일첨부 완료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B-5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 지원하기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첨부파일 제목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9864588" y="24208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5"/>
          <p:cNvSpPr/>
          <p:nvPr/>
        </p:nvSpPr>
        <p:spPr>
          <a:xfrm>
            <a:off x="8604448" y="278092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5"/>
          <p:cNvSpPr/>
          <p:nvPr/>
        </p:nvSpPr>
        <p:spPr>
          <a:xfrm>
            <a:off x="8496436" y="389737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7272300" y="458112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7776356" y="82175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6408204" y="389705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목록으로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목록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상세 내용 조회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이전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628" y="116632"/>
            <a:ext cx="10620000" cy="1006667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332640" y="80070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4680012" y="7857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10188946" y="782181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75756" y="34650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804248" y="353701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123889"/>
            <a:ext cx="10620000" cy="10001855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공지사항 상세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목록 조회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파일첨부 다운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10116616" y="256490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5"/>
          <p:cNvSpPr/>
          <p:nvPr/>
        </p:nvSpPr>
        <p:spPr>
          <a:xfrm>
            <a:off x="6192180" y="42210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3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0" name="Object 11"/>
          <p:cNvSpPr txBox="1"/>
          <p:nvPr/>
        </p:nvSpPr>
        <p:spPr>
          <a:xfrm>
            <a:off x="2519831" y="3932639"/>
            <a:ext cx="13429432" cy="12184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altLang="ko-KR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Spring </a:t>
            </a: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메인페이지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</a:t>
            </a:r>
            <a:r>
              <a:rPr lang="en-US" altLang="ko-KR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1</a:t>
            </a:r>
          </a:p>
        </p:txBody>
      </p:sp>
      <p:grpSp>
        <p:nvGrpSpPr>
          <p:cNvPr id="1028" name="그룹 1002"/>
          <p:cNvGrpSpPr/>
          <p:nvPr/>
        </p:nvGrpSpPr>
        <p:grpSpPr>
          <a:xfrm>
            <a:off x="2483768" y="5625243"/>
            <a:ext cx="8820980" cy="216023"/>
            <a:chOff x="4893402" y="5764845"/>
            <a:chExt cx="4001778" cy="125301"/>
          </a:xfrm>
        </p:grpSpPr>
        <p:pic>
          <p:nvPicPr>
            <p:cNvPr id="102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2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38882"/>
            <a:ext cx="10620000" cy="10022866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9" cy="96956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–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지원현황 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algn="ctr" defTabSz="90000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목록 조회 링크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지원현황 목록 조회 링크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+mn-lt"/>
                          <a:ea typeface="맑은 고딕"/>
                        </a:rPr>
                        <a:t>이력서지원 취소하기 버튼</a:t>
                      </a:r>
                      <a:endParaRPr lang="ko-KR" altLang="en-US" sz="1200" b="0">
                        <a:latin typeface="+mn-lt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+mn-lt"/>
                          <a:ea typeface="맑은 고딕"/>
                        </a:rPr>
                        <a:t>이전 페이지 이동 버튼</a:t>
                      </a:r>
                      <a:endParaRPr lang="ko-KR" altLang="en-US" sz="1200" b="0">
                        <a:latin typeface="+mn-lt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+mn-lt"/>
                          <a:ea typeface="맑은 고딕"/>
                        </a:rPr>
                        <a:t>다음 페이지 이동 버튼</a:t>
                      </a:r>
                      <a:endParaRPr lang="ko-KR" altLang="en-US" sz="1200" b="0">
                        <a:latin typeface="+mn-lt"/>
                        <a:ea typeface="맑은 고딕"/>
                      </a:endParaRPr>
                    </a:p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R-1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+mn-lt"/>
                          <a:ea typeface="맑은 고딕"/>
                        </a:rPr>
                        <a:t>지원현황 선택 라디오 버튼</a:t>
                      </a:r>
                      <a:endParaRPr lang="ko-KR" altLang="en-US" sz="1200" b="0">
                        <a:latin typeface="+mn-lt"/>
                        <a:ea typeface="맑은 고딕"/>
                      </a:endParaRPr>
                    </a:p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476712" y="69269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995936" y="4041068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47256" y="39913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8276182" y="705171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4607496" y="78438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5"/>
          <p:cNvSpPr/>
          <p:nvPr/>
        </p:nvSpPr>
        <p:spPr>
          <a:xfrm>
            <a:off x="10260632" y="785781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47244"/>
            <a:ext cx="10620000" cy="10014504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지원현황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31328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목록 조회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지원현황 목록 조회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이력서지원 취소 확인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이력서지원 취소 취소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이력서지원 취소하기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이전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B-5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R-1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지원현황 선택 라디오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368644" y="72875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995936" y="4005064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6948586" y="62733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11760" y="396906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8424428" y="62733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7812360" y="706572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4644008" y="78214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5"/>
          <p:cNvSpPr/>
          <p:nvPr/>
        </p:nvSpPr>
        <p:spPr>
          <a:xfrm>
            <a:off x="10116616" y="77854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상담목록 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이전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상담관리 페이지로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상세페이지로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4" name="타원 5"/>
          <p:cNvSpPr/>
          <p:nvPr/>
        </p:nvSpPr>
        <p:spPr>
          <a:xfrm>
            <a:off x="9393851" y="7750015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17"/>
          <p:cNvSpPr/>
          <p:nvPr/>
        </p:nvSpPr>
        <p:spPr>
          <a:xfrm>
            <a:off x="8317242" y="366291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0"/>
          <p:cNvSpPr/>
          <p:nvPr/>
        </p:nvSpPr>
        <p:spPr>
          <a:xfrm>
            <a:off x="8319412" y="4152131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21"/>
          <p:cNvSpPr/>
          <p:nvPr/>
        </p:nvSpPr>
        <p:spPr>
          <a:xfrm>
            <a:off x="8313248" y="4641344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2"/>
          <p:cNvSpPr/>
          <p:nvPr/>
        </p:nvSpPr>
        <p:spPr>
          <a:xfrm>
            <a:off x="8563184" y="5065674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3"/>
          <p:cNvSpPr/>
          <p:nvPr/>
        </p:nvSpPr>
        <p:spPr>
          <a:xfrm>
            <a:off x="8595148" y="5554887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4"/>
          <p:cNvSpPr/>
          <p:nvPr/>
        </p:nvSpPr>
        <p:spPr>
          <a:xfrm>
            <a:off x="7526247" y="5862971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25"/>
          <p:cNvSpPr/>
          <p:nvPr/>
        </p:nvSpPr>
        <p:spPr>
          <a:xfrm>
            <a:off x="7526247" y="643795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26"/>
          <p:cNvSpPr/>
          <p:nvPr/>
        </p:nvSpPr>
        <p:spPr>
          <a:xfrm>
            <a:off x="7536610" y="696251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27"/>
          <p:cNvSpPr/>
          <p:nvPr/>
        </p:nvSpPr>
        <p:spPr>
          <a:xfrm>
            <a:off x="8410675" y="754058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28"/>
          <p:cNvSpPr/>
          <p:nvPr/>
        </p:nvSpPr>
        <p:spPr>
          <a:xfrm>
            <a:off x="7825078" y="819509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16632"/>
            <a:ext cx="10693188" cy="9994797"/>
          </a:xfrm>
          <a:prstGeom prst="rect">
            <a:avLst/>
          </a:prstGeom>
        </p:spPr>
      </p:pic>
      <p:sp>
        <p:nvSpPr>
          <p:cNvPr id="36" name="타원 29"/>
          <p:cNvSpPr/>
          <p:nvPr/>
        </p:nvSpPr>
        <p:spPr>
          <a:xfrm>
            <a:off x="5688180" y="666936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7" name="타원 30"/>
          <p:cNvSpPr/>
          <p:nvPr/>
        </p:nvSpPr>
        <p:spPr>
          <a:xfrm>
            <a:off x="9540608" y="666936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31"/>
          <p:cNvSpPr/>
          <p:nvPr/>
        </p:nvSpPr>
        <p:spPr>
          <a:xfrm>
            <a:off x="6516216" y="360902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타원 32"/>
          <p:cNvSpPr/>
          <p:nvPr/>
        </p:nvSpPr>
        <p:spPr>
          <a:xfrm>
            <a:off x="2483768" y="447311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75473"/>
              </p:ext>
            </p:extLst>
          </p:nvPr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상담신청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제목을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이름을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</a:p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학번을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학과명을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T-5</a:t>
                      </a:r>
                    </a:p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전화번호를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T-6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상담내용을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상담희망날짜를 선택하는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상담희망시간을 선택하는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작성날짜를 선택하는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상담사를 선택하는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상담신청을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dirty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 dirty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 dirty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3" name="타원 5"/>
          <p:cNvSpPr/>
          <p:nvPr/>
        </p:nvSpPr>
        <p:spPr>
          <a:xfrm>
            <a:off x="9270590" y="75582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04292-A834-4863-A942-DED8A3C249D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" y="146700"/>
            <a:ext cx="10692000" cy="9993600"/>
          </a:xfrm>
          <a:prstGeom prst="rect">
            <a:avLst/>
          </a:prstGeom>
        </p:spPr>
      </p:pic>
      <p:sp>
        <p:nvSpPr>
          <p:cNvPr id="27" name="타원 21"/>
          <p:cNvSpPr/>
          <p:nvPr/>
        </p:nvSpPr>
        <p:spPr>
          <a:xfrm>
            <a:off x="8290075" y="403722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2"/>
          <p:cNvSpPr/>
          <p:nvPr/>
        </p:nvSpPr>
        <p:spPr>
          <a:xfrm>
            <a:off x="8619405" y="4430014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3"/>
          <p:cNvSpPr/>
          <p:nvPr/>
        </p:nvSpPr>
        <p:spPr>
          <a:xfrm>
            <a:off x="8644127" y="4945295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T-5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4"/>
          <p:cNvSpPr/>
          <p:nvPr/>
        </p:nvSpPr>
        <p:spPr>
          <a:xfrm>
            <a:off x="7355155" y="5424641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25"/>
          <p:cNvSpPr/>
          <p:nvPr/>
        </p:nvSpPr>
        <p:spPr>
          <a:xfrm>
            <a:off x="7380221" y="590354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17"/>
          <p:cNvSpPr/>
          <p:nvPr/>
        </p:nvSpPr>
        <p:spPr>
          <a:xfrm>
            <a:off x="8287413" y="292637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0"/>
          <p:cNvSpPr/>
          <p:nvPr/>
        </p:nvSpPr>
        <p:spPr>
          <a:xfrm>
            <a:off x="8287412" y="349344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26"/>
          <p:cNvSpPr/>
          <p:nvPr/>
        </p:nvSpPr>
        <p:spPr>
          <a:xfrm>
            <a:off x="7380220" y="640569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S-3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27"/>
          <p:cNvSpPr/>
          <p:nvPr/>
        </p:nvSpPr>
        <p:spPr>
          <a:xfrm>
            <a:off x="8287414" y="734885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28"/>
          <p:cNvSpPr/>
          <p:nvPr/>
        </p:nvSpPr>
        <p:spPr>
          <a:xfrm>
            <a:off x="7701816" y="825543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5" name="타원 26">
            <a:extLst>
              <a:ext uri="{FF2B5EF4-FFF2-40B4-BE49-F238E27FC236}">
                <a16:creationId xmlns:a16="http://schemas.microsoft.com/office/drawing/2014/main" id="{BD469566-967E-443E-A351-98D3A143DCE7}"/>
              </a:ext>
            </a:extLst>
          </p:cNvPr>
          <p:cNvSpPr/>
          <p:nvPr/>
        </p:nvSpPr>
        <p:spPr>
          <a:xfrm>
            <a:off x="7355154" y="6845972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 dirty="0">
                <a:solidFill>
                  <a:schemeClr val="tx1"/>
                </a:solidFill>
                <a:latin typeface="맑은 고딕"/>
                <a:ea typeface="맑은 고딕"/>
              </a:rPr>
              <a:t>S-4</a:t>
            </a:r>
            <a:endParaRPr lang="ko-KR" altLang="en-US" sz="12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상담신청 상세조회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상담목록 조회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 dirty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 dirty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6" name="타원 21"/>
          <p:cNvSpPr/>
          <p:nvPr/>
        </p:nvSpPr>
        <p:spPr>
          <a:xfrm>
            <a:off x="8148319" y="458481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F0368C-9713-4ADF-B3FC-DEFB695A5E4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71" y="128467"/>
            <a:ext cx="10692000" cy="9993600"/>
          </a:xfrm>
          <a:prstGeom prst="rect">
            <a:avLst/>
          </a:prstGeom>
        </p:spPr>
      </p:pic>
      <p:sp>
        <p:nvSpPr>
          <p:cNvPr id="35" name="타원 29"/>
          <p:cNvSpPr/>
          <p:nvPr/>
        </p:nvSpPr>
        <p:spPr>
          <a:xfrm>
            <a:off x="9935593" y="87439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포트폴리오 신청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제목을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이름을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</a:p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학번을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학과명을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T-5</a:t>
                      </a:r>
                    </a:p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전화번호를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T-6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상담내용을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자격증 첨부파일을 첨부하는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수상이력 첨부파일을 첨부하는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작성날짜를 선택하는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schemeClr val="tx1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23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0057" y="116632"/>
            <a:ext cx="10620000" cy="10025376"/>
          </a:xfrm>
          <a:prstGeom prst="rect">
            <a:avLst/>
          </a:prstGeom>
        </p:spPr>
      </p:pic>
      <p:sp>
        <p:nvSpPr>
          <p:cNvPr id="24" name="타원 17"/>
          <p:cNvSpPr/>
          <p:nvPr/>
        </p:nvSpPr>
        <p:spPr>
          <a:xfrm>
            <a:off x="8025927" y="341142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0"/>
          <p:cNvSpPr/>
          <p:nvPr/>
        </p:nvSpPr>
        <p:spPr>
          <a:xfrm>
            <a:off x="8025927" y="389638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1"/>
          <p:cNvSpPr/>
          <p:nvPr/>
        </p:nvSpPr>
        <p:spPr>
          <a:xfrm>
            <a:off x="8131705" y="4335211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22"/>
          <p:cNvSpPr/>
          <p:nvPr/>
        </p:nvSpPr>
        <p:spPr>
          <a:xfrm>
            <a:off x="8167709" y="4798815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3"/>
          <p:cNvSpPr/>
          <p:nvPr/>
        </p:nvSpPr>
        <p:spPr>
          <a:xfrm>
            <a:off x="8127249" y="530310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4"/>
          <p:cNvSpPr/>
          <p:nvPr/>
        </p:nvSpPr>
        <p:spPr>
          <a:xfrm>
            <a:off x="9144000" y="566314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5"/>
          <p:cNvSpPr/>
          <p:nvPr/>
        </p:nvSpPr>
        <p:spPr>
          <a:xfrm>
            <a:off x="9180004" y="627521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26"/>
          <p:cNvSpPr/>
          <p:nvPr/>
        </p:nvSpPr>
        <p:spPr>
          <a:xfrm>
            <a:off x="6530755" y="6336479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27"/>
          <p:cNvSpPr/>
          <p:nvPr/>
        </p:nvSpPr>
        <p:spPr>
          <a:xfrm>
            <a:off x="7991872" y="739134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28"/>
          <p:cNvSpPr/>
          <p:nvPr/>
        </p:nvSpPr>
        <p:spPr>
          <a:xfrm>
            <a:off x="7379804" y="843545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포트폴리오 상세조회 페이지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제목을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이름을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</a:p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학번을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학과명을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T-5</a:t>
                      </a:r>
                    </a:p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전화번호를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T-6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상담내용을 수정하는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자격증 첨부파일을 첨부하는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수상이력 첨부파일을 첨부하는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삭제를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2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7624" y="116632"/>
            <a:ext cx="10620000" cy="10050894"/>
          </a:xfrm>
          <a:prstGeom prst="rect">
            <a:avLst/>
          </a:prstGeom>
        </p:spPr>
      </p:pic>
      <p:sp>
        <p:nvSpPr>
          <p:cNvPr id="24" name="타원 17"/>
          <p:cNvSpPr/>
          <p:nvPr/>
        </p:nvSpPr>
        <p:spPr>
          <a:xfrm>
            <a:off x="9079222" y="303295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0"/>
          <p:cNvSpPr/>
          <p:nvPr/>
        </p:nvSpPr>
        <p:spPr>
          <a:xfrm>
            <a:off x="9112687" y="351583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1"/>
          <p:cNvSpPr/>
          <p:nvPr/>
        </p:nvSpPr>
        <p:spPr>
          <a:xfrm>
            <a:off x="9184695" y="4005064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22"/>
          <p:cNvSpPr/>
          <p:nvPr/>
        </p:nvSpPr>
        <p:spPr>
          <a:xfrm>
            <a:off x="9019729" y="4466132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3"/>
          <p:cNvSpPr/>
          <p:nvPr/>
        </p:nvSpPr>
        <p:spPr>
          <a:xfrm>
            <a:off x="9004675" y="494116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4"/>
          <p:cNvSpPr/>
          <p:nvPr/>
        </p:nvSpPr>
        <p:spPr>
          <a:xfrm>
            <a:off x="10048791" y="519319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5"/>
          <p:cNvSpPr/>
          <p:nvPr/>
        </p:nvSpPr>
        <p:spPr>
          <a:xfrm>
            <a:off x="10120799" y="5811882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26"/>
          <p:cNvSpPr/>
          <p:nvPr/>
        </p:nvSpPr>
        <p:spPr>
          <a:xfrm>
            <a:off x="7884368" y="6239212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27"/>
          <p:cNvSpPr/>
          <p:nvPr/>
        </p:nvSpPr>
        <p:spPr>
          <a:xfrm>
            <a:off x="9724755" y="684938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28"/>
          <p:cNvSpPr/>
          <p:nvPr/>
        </p:nvSpPr>
        <p:spPr>
          <a:xfrm>
            <a:off x="7672527" y="8219432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29"/>
          <p:cNvSpPr/>
          <p:nvPr/>
        </p:nvSpPr>
        <p:spPr>
          <a:xfrm>
            <a:off x="9220699" y="825543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3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교수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03</a:t>
            </a:r>
          </a:p>
        </p:txBody>
      </p:sp>
      <p:grpSp>
        <p:nvGrpSpPr>
          <p:cNvPr id="1031" name="그룹 1002"/>
          <p:cNvGrpSpPr/>
          <p:nvPr/>
        </p:nvGrpSpPr>
        <p:grpSpPr>
          <a:xfrm>
            <a:off x="2483768" y="5625245"/>
            <a:ext cx="2988331" cy="216023"/>
            <a:chOff x="4893402" y="5764845"/>
            <a:chExt cx="4001778" cy="125301"/>
          </a:xfrm>
        </p:grpSpPr>
        <p:pic>
          <p:nvPicPr>
            <p:cNvPr id="1032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475148" y="21095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학과게시판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교수님도 학과게시판의 글목록을 볼 수 있습니다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키워드 검색기능으로 원하는 내용을 찾습니다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5146" y="246925"/>
            <a:ext cx="11574168" cy="976762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959424" y="341530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634040" y="67996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학과게시판 상세페이지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게시판 페이지의 상세 내용을 보여줍니다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목록버튼으로 글목록으로 돌아갑니다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084" y="282898"/>
            <a:ext cx="11562802" cy="982015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031432" y="311793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9612052" y="262327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학생, 교수, 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메인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홈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 페이지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학교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SNS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바로가기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2779" y="1520788"/>
            <a:ext cx="11520001" cy="6796801"/>
          </a:xfrm>
          <a:prstGeom prst="rect">
            <a:avLst/>
          </a:prstGeom>
        </p:spPr>
      </p:pic>
      <p:sp>
        <p:nvSpPr>
          <p:cNvPr id="27" name="타원 4"/>
          <p:cNvSpPr/>
          <p:nvPr/>
        </p:nvSpPr>
        <p:spPr>
          <a:xfrm>
            <a:off x="5039544" y="298331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9592" y="2132856"/>
            <a:ext cx="1476165" cy="362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로그인 전</a:t>
            </a:r>
          </a:p>
        </p:txBody>
      </p:sp>
      <p:sp>
        <p:nvSpPr>
          <p:cNvPr id="28" name="타원 4"/>
          <p:cNvSpPr/>
          <p:nvPr/>
        </p:nvSpPr>
        <p:spPr>
          <a:xfrm>
            <a:off x="5363636" y="51435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29" name="타원 4"/>
          <p:cNvSpPr/>
          <p:nvPr/>
        </p:nvSpPr>
        <p:spPr>
          <a:xfrm>
            <a:off x="9828076" y="51435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6" name="타원 4"/>
          <p:cNvSpPr/>
          <p:nvPr/>
        </p:nvSpPr>
        <p:spPr>
          <a:xfrm>
            <a:off x="11052268" y="21911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5596" y="1118104"/>
            <a:ext cx="1476164" cy="366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로그인 후</a:t>
            </a:r>
          </a:p>
        </p:txBody>
      </p:sp>
      <p:sp>
        <p:nvSpPr>
          <p:cNvPr id="25" name="타원 4"/>
          <p:cNvSpPr/>
          <p:nvPr/>
        </p:nvSpPr>
        <p:spPr>
          <a:xfrm>
            <a:off x="9936144" y="215516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질의응답게시판 글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검색어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글쓰기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검색어 입력 후 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하부메뉴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상세페이지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 필터 설정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52636"/>
            <a:ext cx="10620000" cy="10024115"/>
          </a:xfrm>
          <a:prstGeom prst="rect">
            <a:avLst/>
          </a:prstGeom>
        </p:spPr>
      </p:pic>
      <p:sp>
        <p:nvSpPr>
          <p:cNvPr id="38" name="타원 8"/>
          <p:cNvSpPr/>
          <p:nvPr/>
        </p:nvSpPr>
        <p:spPr>
          <a:xfrm>
            <a:off x="669655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5"/>
          <p:cNvSpPr/>
          <p:nvPr/>
        </p:nvSpPr>
        <p:spPr>
          <a:xfrm>
            <a:off x="10837018" y="267323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35" name="타원 5"/>
          <p:cNvSpPr/>
          <p:nvPr/>
        </p:nvSpPr>
        <p:spPr>
          <a:xfrm>
            <a:off x="903681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36" name="타원 5"/>
          <p:cNvSpPr/>
          <p:nvPr/>
        </p:nvSpPr>
        <p:spPr>
          <a:xfrm>
            <a:off x="10152942" y="724574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  <p:sp>
        <p:nvSpPr>
          <p:cNvPr id="37" name="타원 7"/>
          <p:cNvSpPr/>
          <p:nvPr/>
        </p:nvSpPr>
        <p:spPr>
          <a:xfrm>
            <a:off x="8136718" y="641733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4" name="타원 4"/>
          <p:cNvSpPr/>
          <p:nvPr/>
        </p:nvSpPr>
        <p:spPr>
          <a:xfrm>
            <a:off x="5508160" y="80076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5" name="타원 4"/>
          <p:cNvSpPr/>
          <p:nvPr/>
        </p:nvSpPr>
        <p:spPr>
          <a:xfrm>
            <a:off x="2699978" y="378580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6" name="타원 4"/>
          <p:cNvSpPr/>
          <p:nvPr/>
        </p:nvSpPr>
        <p:spPr>
          <a:xfrm>
            <a:off x="7632396" y="378904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질의응답게시판 글 상세조회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수정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삭제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620000" cy="9999180"/>
          </a:xfrm>
          <a:prstGeom prst="rect">
            <a:avLst/>
          </a:prstGeom>
        </p:spPr>
      </p:pic>
      <p:sp>
        <p:nvSpPr>
          <p:cNvPr id="43" name="타원 5"/>
          <p:cNvSpPr/>
          <p:nvPr/>
        </p:nvSpPr>
        <p:spPr>
          <a:xfrm>
            <a:off x="10044930" y="660613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4" name="타원 7"/>
          <p:cNvSpPr/>
          <p:nvPr/>
        </p:nvSpPr>
        <p:spPr>
          <a:xfrm>
            <a:off x="8892133" y="6354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1" name="타원 5"/>
          <p:cNvSpPr/>
          <p:nvPr/>
        </p:nvSpPr>
        <p:spPr>
          <a:xfrm>
            <a:off x="10260954" y="22048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52" name="타원 4"/>
          <p:cNvSpPr/>
          <p:nvPr/>
        </p:nvSpPr>
        <p:spPr>
          <a:xfrm>
            <a:off x="10008660" y="74255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3" name="타원 4"/>
          <p:cNvSpPr/>
          <p:nvPr/>
        </p:nvSpPr>
        <p:spPr>
          <a:xfrm>
            <a:off x="4220400" y="-10322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54" name="타원 4"/>
          <p:cNvSpPr/>
          <p:nvPr/>
        </p:nvSpPr>
        <p:spPr>
          <a:xfrm>
            <a:off x="8532496" y="74255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3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관리자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04</a:t>
            </a:r>
          </a:p>
        </p:txBody>
      </p:sp>
      <p:grpSp>
        <p:nvGrpSpPr>
          <p:cNvPr id="1028" name="그룹 1002"/>
          <p:cNvGrpSpPr/>
          <p:nvPr/>
        </p:nvGrpSpPr>
        <p:grpSpPr>
          <a:xfrm>
            <a:off x="2483768" y="5625243"/>
            <a:ext cx="3924436" cy="216023"/>
            <a:chOff x="4893402" y="5764845"/>
            <a:chExt cx="4001778" cy="125301"/>
          </a:xfrm>
        </p:grpSpPr>
        <p:pic>
          <p:nvPicPr>
            <p:cNvPr id="102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글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검색어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글쓰기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검색어 입력 후 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하부메뉴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상세페이지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 필터 설정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4222666" y="-230072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6"/>
          <p:cNvSpPr/>
          <p:nvPr/>
        </p:nvSpPr>
        <p:spPr>
          <a:xfrm>
            <a:off x="6339646" y="-2299607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7"/>
          <p:cNvSpPr/>
          <p:nvPr/>
        </p:nvSpPr>
        <p:spPr>
          <a:xfrm>
            <a:off x="7400965" y="-2299607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8640266" y="-2295636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5"/>
          <p:cNvSpPr/>
          <p:nvPr/>
        </p:nvSpPr>
        <p:spPr>
          <a:xfrm>
            <a:off x="5277472" y="-2299607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52636"/>
            <a:ext cx="10620000" cy="10010874"/>
          </a:xfrm>
          <a:prstGeom prst="rect">
            <a:avLst/>
          </a:prstGeom>
        </p:spPr>
      </p:pic>
      <p:sp>
        <p:nvSpPr>
          <p:cNvPr id="48" name="타원 4"/>
          <p:cNvSpPr/>
          <p:nvPr/>
        </p:nvSpPr>
        <p:spPr>
          <a:xfrm>
            <a:off x="2699792" y="43651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9" name="타원 4"/>
          <p:cNvSpPr/>
          <p:nvPr/>
        </p:nvSpPr>
        <p:spPr>
          <a:xfrm>
            <a:off x="7272300" y="375303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0" name="타원 5"/>
          <p:cNvSpPr/>
          <p:nvPr/>
        </p:nvSpPr>
        <p:spPr>
          <a:xfrm>
            <a:off x="10909026" y="267323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51" name="타원 5"/>
          <p:cNvSpPr/>
          <p:nvPr/>
        </p:nvSpPr>
        <p:spPr>
          <a:xfrm>
            <a:off x="9144000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52" name="타원 5"/>
          <p:cNvSpPr/>
          <p:nvPr/>
        </p:nvSpPr>
        <p:spPr>
          <a:xfrm>
            <a:off x="10262213" y="7389762"/>
            <a:ext cx="50247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53" name="타원 7"/>
          <p:cNvSpPr/>
          <p:nvPr/>
        </p:nvSpPr>
        <p:spPr>
          <a:xfrm>
            <a:off x="8136396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4" name="타원 8"/>
          <p:cNvSpPr/>
          <p:nvPr/>
        </p:nvSpPr>
        <p:spPr>
          <a:xfrm>
            <a:off x="6804248" y="645365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중고거래게시판 상세페이지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삭제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 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schemeClr val="tx1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620000" cy="10024857"/>
          </a:xfrm>
          <a:prstGeom prst="rect">
            <a:avLst/>
          </a:prstGeom>
        </p:spPr>
      </p:pic>
      <p:sp>
        <p:nvSpPr>
          <p:cNvPr id="19" name="타원 5"/>
          <p:cNvSpPr/>
          <p:nvPr/>
        </p:nvSpPr>
        <p:spPr>
          <a:xfrm>
            <a:off x="10116616" y="227719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0" name="타원 5"/>
          <p:cNvSpPr/>
          <p:nvPr/>
        </p:nvSpPr>
        <p:spPr>
          <a:xfrm>
            <a:off x="8676778" y="486916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1" name="타원 5"/>
          <p:cNvSpPr/>
          <p:nvPr/>
        </p:nvSpPr>
        <p:spPr>
          <a:xfrm>
            <a:off x="10008926" y="65256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22" name="타원 7"/>
          <p:cNvSpPr/>
          <p:nvPr/>
        </p:nvSpPr>
        <p:spPr>
          <a:xfrm>
            <a:off x="9072822" y="62733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5"/>
          <p:cNvSpPr/>
          <p:nvPr/>
        </p:nvSpPr>
        <p:spPr>
          <a:xfrm>
            <a:off x="9324020" y="216918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3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수강개설 페이지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수강개설 페이지로 이동하는 링크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체크박스로 선택한 해당 과목을 삭제하는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체크박스로 선택한 해당 과목을 수정하는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B-3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체크박스로 선택한 해당 과목을 삭제하는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800" b="0" i="0" u="none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굴림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42188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5671" name="Oval 140"/>
          <p:cNvSpPr>
            <a:spLocks noChangeArrowheads="1"/>
          </p:cNvSpPr>
          <p:nvPr/>
        </p:nvSpPr>
        <p:spPr>
          <a:xfrm>
            <a:off x="9504363" y="8108950"/>
            <a:ext cx="503237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25672" name="Picture 141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99085" y="174616"/>
            <a:ext cx="11413267" cy="9937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673" name="Oval 142"/>
          <p:cNvSpPr>
            <a:spLocks noChangeArrowheads="1"/>
          </p:cNvSpPr>
          <p:nvPr/>
        </p:nvSpPr>
        <p:spPr>
          <a:xfrm>
            <a:off x="7991872" y="9000358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5674" name="Oval 143"/>
          <p:cNvSpPr>
            <a:spLocks noChangeArrowheads="1"/>
          </p:cNvSpPr>
          <p:nvPr/>
        </p:nvSpPr>
        <p:spPr>
          <a:xfrm>
            <a:off x="2627276" y="4315408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25675" name="Oval 144"/>
          <p:cNvSpPr>
            <a:spLocks noChangeArrowheads="1"/>
          </p:cNvSpPr>
          <p:nvPr/>
        </p:nvSpPr>
        <p:spPr>
          <a:xfrm>
            <a:off x="9215338" y="8928754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25676" name="Oval 145"/>
          <p:cNvSpPr>
            <a:spLocks noChangeArrowheads="1"/>
          </p:cNvSpPr>
          <p:nvPr/>
        </p:nvSpPr>
        <p:spPr>
          <a:xfrm>
            <a:off x="10438805" y="8928753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7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 개설 등록 창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학과를 선택하는 셀렉트 박스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교수명을 선택하는 셀렉트 박스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S-3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강의 시간을 선택하는 셀렉트 박스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코드명을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과목명을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T-3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이수구분을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T-4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학점을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T-5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강의실을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T-6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인원을 입력하는 텍스트 필드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등록하기 창을 닫는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수강개설을 등록하는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7719" name="Oval 140"/>
          <p:cNvSpPr>
            <a:spLocks noChangeArrowheads="1"/>
          </p:cNvSpPr>
          <p:nvPr/>
        </p:nvSpPr>
        <p:spPr>
          <a:xfrm>
            <a:off x="3754438" y="615950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27720" name="Oval 141"/>
          <p:cNvSpPr>
            <a:spLocks noChangeArrowheads="1"/>
          </p:cNvSpPr>
          <p:nvPr/>
        </p:nvSpPr>
        <p:spPr>
          <a:xfrm>
            <a:off x="5872163" y="615950"/>
            <a:ext cx="515937" cy="503238"/>
          </a:xfrm>
          <a:prstGeom prst="ellipse">
            <a:avLst/>
          </a:prstGeom>
          <a:solidFill>
            <a:srgbClr val="5A7D5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R-1</a:t>
            </a:r>
          </a:p>
        </p:txBody>
      </p:sp>
      <p:sp>
        <p:nvSpPr>
          <p:cNvPr id="27721" name="Oval 142"/>
          <p:cNvSpPr>
            <a:spLocks noChangeArrowheads="1"/>
          </p:cNvSpPr>
          <p:nvPr/>
        </p:nvSpPr>
        <p:spPr>
          <a:xfrm>
            <a:off x="6932613" y="615950"/>
            <a:ext cx="503237" cy="50323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T-1</a:t>
            </a:r>
          </a:p>
        </p:txBody>
      </p:sp>
      <p:sp>
        <p:nvSpPr>
          <p:cNvPr id="27722" name="Oval 143"/>
          <p:cNvSpPr>
            <a:spLocks noChangeArrowheads="1"/>
          </p:cNvSpPr>
          <p:nvPr/>
        </p:nvSpPr>
        <p:spPr>
          <a:xfrm>
            <a:off x="8172450" y="620713"/>
            <a:ext cx="503238" cy="503237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S-1</a:t>
            </a:r>
          </a:p>
        </p:txBody>
      </p:sp>
      <p:sp>
        <p:nvSpPr>
          <p:cNvPr id="27723" name="Oval 144"/>
          <p:cNvSpPr>
            <a:spLocks noChangeArrowheads="1"/>
          </p:cNvSpPr>
          <p:nvPr/>
        </p:nvSpPr>
        <p:spPr>
          <a:xfrm>
            <a:off x="9504363" y="8108950"/>
            <a:ext cx="503237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7724" name="Oval 145"/>
          <p:cNvSpPr>
            <a:spLocks noChangeArrowheads="1"/>
          </p:cNvSpPr>
          <p:nvPr/>
        </p:nvSpPr>
        <p:spPr>
          <a:xfrm>
            <a:off x="4810125" y="615950"/>
            <a:ext cx="503238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27737" name="그림 277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124" y="138944"/>
            <a:ext cx="10620000" cy="10009350"/>
          </a:xfrm>
          <a:prstGeom prst="rect">
            <a:avLst/>
          </a:prstGeom>
        </p:spPr>
      </p:pic>
      <p:sp>
        <p:nvSpPr>
          <p:cNvPr id="27726" name="Oval 147"/>
          <p:cNvSpPr>
            <a:spLocks noChangeArrowheads="1"/>
          </p:cNvSpPr>
          <p:nvPr/>
        </p:nvSpPr>
        <p:spPr>
          <a:xfrm>
            <a:off x="8171892" y="4784279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T-5</a:t>
            </a:r>
          </a:p>
        </p:txBody>
      </p:sp>
      <p:sp>
        <p:nvSpPr>
          <p:cNvPr id="27727" name="Oval 148"/>
          <p:cNvSpPr>
            <a:spLocks noChangeArrowheads="1"/>
          </p:cNvSpPr>
          <p:nvPr/>
        </p:nvSpPr>
        <p:spPr>
          <a:xfrm>
            <a:off x="8171892" y="3775348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T-3</a:t>
            </a:r>
          </a:p>
        </p:txBody>
      </p:sp>
      <p:sp>
        <p:nvSpPr>
          <p:cNvPr id="27728" name="Oval 149"/>
          <p:cNvSpPr>
            <a:spLocks noChangeArrowheads="1"/>
          </p:cNvSpPr>
          <p:nvPr/>
        </p:nvSpPr>
        <p:spPr>
          <a:xfrm>
            <a:off x="8136706" y="4352231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T-4</a:t>
            </a:r>
          </a:p>
        </p:txBody>
      </p:sp>
      <p:sp>
        <p:nvSpPr>
          <p:cNvPr id="27729" name="Oval 150"/>
          <p:cNvSpPr>
            <a:spLocks noChangeArrowheads="1"/>
          </p:cNvSpPr>
          <p:nvPr/>
        </p:nvSpPr>
        <p:spPr>
          <a:xfrm>
            <a:off x="8135888" y="3272111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T-2</a:t>
            </a:r>
          </a:p>
        </p:txBody>
      </p:sp>
      <p:sp>
        <p:nvSpPr>
          <p:cNvPr id="27730" name="Oval 151"/>
          <p:cNvSpPr>
            <a:spLocks noChangeArrowheads="1"/>
          </p:cNvSpPr>
          <p:nvPr/>
        </p:nvSpPr>
        <p:spPr>
          <a:xfrm>
            <a:off x="8640763" y="2767236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T-1</a:t>
            </a:r>
          </a:p>
        </p:txBody>
      </p:sp>
      <p:sp>
        <p:nvSpPr>
          <p:cNvPr id="27731" name="Oval 152"/>
          <p:cNvSpPr>
            <a:spLocks noChangeArrowheads="1"/>
          </p:cNvSpPr>
          <p:nvPr/>
        </p:nvSpPr>
        <p:spPr>
          <a:xfrm>
            <a:off x="6299684" y="2948075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S-2</a:t>
            </a:r>
          </a:p>
        </p:txBody>
      </p:sp>
      <p:sp>
        <p:nvSpPr>
          <p:cNvPr id="27732" name="Oval 153"/>
          <p:cNvSpPr>
            <a:spLocks noChangeArrowheads="1"/>
          </p:cNvSpPr>
          <p:nvPr/>
        </p:nvSpPr>
        <p:spPr>
          <a:xfrm>
            <a:off x="7019764" y="2371192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S-1</a:t>
            </a:r>
          </a:p>
        </p:txBody>
      </p:sp>
      <p:sp>
        <p:nvSpPr>
          <p:cNvPr id="27733" name="Oval 154"/>
          <p:cNvSpPr>
            <a:spLocks noChangeArrowheads="1"/>
          </p:cNvSpPr>
          <p:nvPr/>
        </p:nvSpPr>
        <p:spPr>
          <a:xfrm>
            <a:off x="8172710" y="5288335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T-6</a:t>
            </a:r>
          </a:p>
        </p:txBody>
      </p:sp>
      <p:sp>
        <p:nvSpPr>
          <p:cNvPr id="27734" name="Oval 155"/>
          <p:cNvSpPr>
            <a:spLocks noChangeArrowheads="1"/>
          </p:cNvSpPr>
          <p:nvPr/>
        </p:nvSpPr>
        <p:spPr>
          <a:xfrm>
            <a:off x="9144000" y="5899584"/>
            <a:ext cx="503238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S-3</a:t>
            </a:r>
          </a:p>
        </p:txBody>
      </p:sp>
      <p:sp>
        <p:nvSpPr>
          <p:cNvPr id="27735" name="Oval 156"/>
          <p:cNvSpPr>
            <a:spLocks noChangeArrowheads="1"/>
          </p:cNvSpPr>
          <p:nvPr/>
        </p:nvSpPr>
        <p:spPr>
          <a:xfrm>
            <a:off x="11053030" y="6692490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27736" name="Oval 157"/>
          <p:cNvSpPr>
            <a:spLocks noChangeArrowheads="1"/>
          </p:cNvSpPr>
          <p:nvPr/>
        </p:nvSpPr>
        <p:spPr>
          <a:xfrm>
            <a:off x="9828076" y="1903140"/>
            <a:ext cx="503237" cy="503237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1" name="Group 1"/>
          <p:cNvGraphicFramePr>
            <a:graphicFrameLocks noGrp="1"/>
          </p:cNvGraphicFramePr>
          <p:nvPr/>
        </p:nvGraphicFramePr>
        <p:xfrm>
          <a:off x="13284200" y="282575"/>
          <a:ext cx="4694238" cy="9688522"/>
        </p:xfrm>
        <a:graphic>
          <a:graphicData uri="http://schemas.openxmlformats.org/drawingml/2006/table">
            <a:tbl>
              <a:tblPr firstRow="1" bandRow="1"/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1520" cap="flat" cmpd="sng" algn="ctr">
                      <a:solidFill>
                        <a:srgbClr val="595959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수강개설 삭제 창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해당 과목을 삭제를 완료하고 창을 닫는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</a:p>
                  </a:txBody>
                  <a:tcPr marT="51768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해당 과목을 삭제하지 않고 창을 닫는 버튼</a:t>
                      </a:r>
                    </a:p>
                  </a:txBody>
                  <a:tcPr marT="51768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endParaRPr lang="en-US" altLang="ko-KR" sz="12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T="54792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188">
                <a:tc gridSpan="2"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ko-KR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11520" cap="flat" cmpd="sng" algn="ctr">
                      <a:solidFill>
                        <a:srgbClr val="595959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lvl="0" indent="0" algn="ctr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1" i="0" u="none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</a:p>
                  </a:txBody>
                  <a:tcPr anchor="ctr" horzOverflow="overflow">
                    <a:lnL w="11520" cap="flat" cmpd="sng" algn="ctr">
                      <a:solidFill>
                        <a:srgbClr val="595959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35224" eaLnBrk="1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None/>
                        <a:tabLst>
                          <a:tab pos="720090" algn="l"/>
                          <a:tab pos="1440180" algn="l"/>
                          <a:tab pos="2160270" algn="l"/>
                          <a:tab pos="2880360" algn="l"/>
                          <a:tab pos="3600450" algn="l"/>
                          <a:tab pos="4320540" algn="l"/>
                        </a:tabLst>
                        <a:defRPr lang="ko-KR" altLang="en-US"/>
                      </a:pPr>
                      <a:r>
                        <a:rPr lang="en-US" altLang="ko-KR" sz="12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</a:p>
                  </a:txBody>
                  <a:tcPr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1520" cap="flat" cmpd="sng" algn="ctr">
                      <a:solidFill>
                        <a:srgbClr val="595959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767" name="Oval 140"/>
          <p:cNvSpPr>
            <a:spLocks noChangeArrowheads="1"/>
          </p:cNvSpPr>
          <p:nvPr/>
        </p:nvSpPr>
        <p:spPr>
          <a:xfrm>
            <a:off x="3754438" y="615950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29768" name="Oval 141"/>
          <p:cNvSpPr>
            <a:spLocks noChangeArrowheads="1"/>
          </p:cNvSpPr>
          <p:nvPr/>
        </p:nvSpPr>
        <p:spPr>
          <a:xfrm>
            <a:off x="5872163" y="615950"/>
            <a:ext cx="515937" cy="503238"/>
          </a:xfrm>
          <a:prstGeom prst="ellipse">
            <a:avLst/>
          </a:prstGeom>
          <a:solidFill>
            <a:srgbClr val="5A7D5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R-1</a:t>
            </a:r>
          </a:p>
        </p:txBody>
      </p:sp>
      <p:sp>
        <p:nvSpPr>
          <p:cNvPr id="29769" name="Oval 142"/>
          <p:cNvSpPr>
            <a:spLocks noChangeArrowheads="1"/>
          </p:cNvSpPr>
          <p:nvPr/>
        </p:nvSpPr>
        <p:spPr>
          <a:xfrm>
            <a:off x="6932613" y="615950"/>
            <a:ext cx="503237" cy="50323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T-1</a:t>
            </a:r>
          </a:p>
        </p:txBody>
      </p:sp>
      <p:sp>
        <p:nvSpPr>
          <p:cNvPr id="29770" name="Oval 143"/>
          <p:cNvSpPr>
            <a:spLocks noChangeArrowheads="1"/>
          </p:cNvSpPr>
          <p:nvPr/>
        </p:nvSpPr>
        <p:spPr>
          <a:xfrm>
            <a:off x="8172450" y="620713"/>
            <a:ext cx="503238" cy="503237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S-1</a:t>
            </a:r>
          </a:p>
        </p:txBody>
      </p:sp>
      <p:sp>
        <p:nvSpPr>
          <p:cNvPr id="29771" name="Oval 144"/>
          <p:cNvSpPr>
            <a:spLocks noChangeArrowheads="1"/>
          </p:cNvSpPr>
          <p:nvPr/>
        </p:nvSpPr>
        <p:spPr>
          <a:xfrm>
            <a:off x="9504363" y="8108950"/>
            <a:ext cx="503237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772" name="Oval 145"/>
          <p:cNvSpPr>
            <a:spLocks noChangeArrowheads="1"/>
          </p:cNvSpPr>
          <p:nvPr/>
        </p:nvSpPr>
        <p:spPr>
          <a:xfrm>
            <a:off x="4810125" y="615950"/>
            <a:ext cx="503238" cy="503238"/>
          </a:xfrm>
          <a:prstGeom prst="ellipse">
            <a:avLst/>
          </a:prstGeom>
          <a:solidFill>
            <a:srgbClr val="7B9779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29776" name="그림 297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124" y="165374"/>
            <a:ext cx="10620000" cy="9956250"/>
          </a:xfrm>
          <a:prstGeom prst="rect">
            <a:avLst/>
          </a:prstGeom>
        </p:spPr>
      </p:pic>
      <p:sp>
        <p:nvSpPr>
          <p:cNvPr id="29774" name="Oval 147"/>
          <p:cNvSpPr>
            <a:spLocks noChangeArrowheads="1"/>
          </p:cNvSpPr>
          <p:nvPr/>
        </p:nvSpPr>
        <p:spPr>
          <a:xfrm>
            <a:off x="7488634" y="5647556"/>
            <a:ext cx="503238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775" name="Oval 148"/>
          <p:cNvSpPr>
            <a:spLocks noChangeArrowheads="1"/>
          </p:cNvSpPr>
          <p:nvPr/>
        </p:nvSpPr>
        <p:spPr>
          <a:xfrm>
            <a:off x="8640763" y="5684378"/>
            <a:ext cx="503237" cy="503238"/>
          </a:xfrm>
          <a:prstGeom prst="ellipse">
            <a:avLst/>
          </a:prstGeom>
          <a:solidFill>
            <a:srgbClr val="E8E4AE"/>
          </a:solidFill>
          <a:ln>
            <a:noFill/>
          </a:ln>
          <a:effectLst/>
        </p:spPr>
        <p:txBody>
          <a:bodyPr lIns="36000" tIns="72000" rIns="36000" bIns="72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/>
              <a:buNone/>
              <a:defRPr lang="ko-KR" altLang="en-US"/>
            </a:pPr>
            <a:r>
              <a:rPr lang="en-US" altLang="ko-KR" sz="1200" b="1">
                <a:latin typeface="맑은 고딕"/>
                <a:ea typeface="맑은 고딕"/>
              </a:rPr>
              <a:t>B-1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124" y="131522"/>
            <a:ext cx="10620000" cy="9944526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9" cy="96956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관리자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화면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취업지원센터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-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채용공고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algn="ctr" defTabSz="90000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L-1</a:t>
                      </a:r>
                      <a:endParaRPr lang="ko-KR" altLang="en-US" sz="1200" b="1" kern="1200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취업지원센터 목록 링크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L-2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채용공고 목록 조회 링크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R-1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채용공고 마감 라디오 버튼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B-1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채용공고 글쓰기 등록 버튼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B-2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채용공고 마감 취소 버튼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이전 페이지 이동 버튼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B-4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다음 페이지 이동 버튼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  <a:cs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  <a:cs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476204" y="6790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03480" y="4207396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10692172" y="283924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07296" y="287524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8351911" y="708771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5"/>
          <p:cNvSpPr/>
          <p:nvPr/>
        </p:nvSpPr>
        <p:spPr>
          <a:xfrm>
            <a:off x="4535488" y="78438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5"/>
          <p:cNvSpPr/>
          <p:nvPr/>
        </p:nvSpPr>
        <p:spPr>
          <a:xfrm>
            <a:off x="10296128" y="7880125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17401"/>
            <a:ext cx="10620000" cy="10008343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채용공고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algn="ctr" defTabSz="831328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목록 링크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목록 조회 링크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R-1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마감 라디오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글쓰기 등록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마감 확인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마감 취소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마감하기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B-5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이전 페이지 이동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B-6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페이지 이동 버튼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schemeClr val="tx1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 gridSpan="2"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4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332696" y="72875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51920" y="4221088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10584668" y="2925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03748" y="2925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8460432" y="558924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9972922" y="558924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7848364" y="69213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5"/>
          <p:cNvSpPr/>
          <p:nvPr/>
        </p:nvSpPr>
        <p:spPr>
          <a:xfrm>
            <a:off x="4644330" y="785781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5"/>
          <p:cNvSpPr/>
          <p:nvPr/>
        </p:nvSpPr>
        <p:spPr>
          <a:xfrm>
            <a:off x="10188624" y="785781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/>
          <p:nvPr/>
        </p:nvSpPr>
        <p:spPr>
          <a:xfrm>
            <a:off x="1411" y="0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81" name="Google Shape;81;p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007097" y="1484784"/>
            <a:ext cx="11337140" cy="6992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5"/>
          <p:cNvGrpSpPr/>
          <p:nvPr/>
        </p:nvGrpSpPr>
        <p:grpSpPr>
          <a:xfrm>
            <a:off x="13281970" y="282531"/>
            <a:ext cx="4693516" cy="9687017"/>
            <a:chOff x="8366" y="178"/>
            <a:chExt cx="2957" cy="6103"/>
          </a:xfrm>
        </p:grpSpPr>
        <p:sp>
          <p:nvSpPr>
            <p:cNvPr id="83" name="Google Shape;83;p5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" name="Google Shape;84;p5"/>
            <p:cNvSpPr txBox="1"/>
            <p:nvPr/>
          </p:nvSpPr>
          <p:spPr>
            <a:xfrm>
              <a:off x="9060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학생 교수 관리자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" name="Google Shape;85;p5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" name="Google Shape;86;p5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로그인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7" name="Google Shape;87;p5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8" name="Google Shape;88;p5"/>
            <p:cNvSpPr txBox="1"/>
            <p:nvPr/>
          </p:nvSpPr>
          <p:spPr>
            <a:xfrm>
              <a:off x="8366" y="109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9" name="Google Shape;89;p5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회원을 선택하는 라디오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0" name="Google Shape;90;p5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1" name="Google Shape;91;p5"/>
            <p:cNvSpPr txBox="1"/>
            <p:nvPr/>
          </p:nvSpPr>
          <p:spPr>
            <a:xfrm>
              <a:off x="9060" y="1397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아이디를 입력하는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8367" y="1695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T-2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3" name="Google Shape;93;p5"/>
            <p:cNvSpPr txBox="1"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비번을 입력하는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4" name="Google Shape;94;p5"/>
            <p:cNvSpPr txBox="1"/>
            <p:nvPr/>
          </p:nvSpPr>
          <p:spPr>
            <a:xfrm>
              <a:off x="8366" y="2007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5" name="Google Shape;95;p5"/>
            <p:cNvSpPr txBox="1"/>
            <p:nvPr/>
          </p:nvSpPr>
          <p:spPr>
            <a:xfrm>
              <a:off x="9060" y="2007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로그인 하는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10" name="Google Shape;110;p5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1" name="Google Shape;111;p5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2" name="Google Shape;112;p5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" name="Google Shape;113;p5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4" name="Google Shape;114;p5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5" name="Google Shape;115;p5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" name="Google Shape;116;p5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7" name="Google Shape;117;p5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" name="Google Shape;122;p5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3" name="Google Shape;123;p5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" name="Google Shape;124;p5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" name="Google Shape;125;p5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" name="Google Shape;126;p5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7" name="Google Shape;127;p5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8" name="Google Shape;128;p5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9" name="Google Shape;129;p5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0" name="Google Shape;130;p5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" name="Google Shape;131;p5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" name="Google Shape;132;p5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" name="Google Shape;133;p5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" name="Google Shape;134;p5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" name="Google Shape;135;p5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6" name="Google Shape;136;p5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" name="Google Shape;137;p5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" name="Google Shape;138;p5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" name="Google Shape;140;p5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" name="Google Shape;141;p5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2" name="Google Shape;142;p5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3" name="Google Shape;143;p5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4" name="Google Shape;144;p5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5" name="Google Shape;145;p5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" name="Google Shape;146;p5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0" name="Google Shape;150;p5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" name="Google Shape;152;p5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" name="Google Shape;153;p5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" name="Google Shape;154;p5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5" name="Google Shape;165;p5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6" name="Google Shape;166;p5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7" name="Google Shape;167;p5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8" name="Google Shape;168;p5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69" name="Google Shape;169;p5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0" name="Google Shape;170;p5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1" name="Google Shape;171;p5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2" name="Google Shape;172;p5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3" name="Google Shape;173;p5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4" name="Google Shape;174;p5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5" name="Google Shape;175;p5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6" name="Google Shape;176;p5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7" name="Google Shape;177;p5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8" name="Google Shape;178;p5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9" name="Google Shape;179;p5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" name="Google Shape;180;p5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" name="Google Shape;181;p5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" name="Google Shape;185;p5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7" name="Google Shape;187;p5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8" name="Google Shape;208;p5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9" name="Google Shape;209;p5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0" name="Google Shape;210;p5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1" name="Google Shape;211;p5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2" name="Google Shape;212;p5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3" name="Google Shape;213;p5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4" name="Google Shape;214;p5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5" name="Google Shape;215;p5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216" name="Google Shape;216;p5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7" name="Google Shape;217;p5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8" name="Google Shape;218;p5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19" name="Google Shape;219;p5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20" name="Google Shape;220;p5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221" name="Google Shape;221;p5"/>
          <p:cNvSpPr/>
          <p:nvPr/>
        </p:nvSpPr>
        <p:spPr>
          <a:xfrm>
            <a:off x="4536522" y="4388450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R-1</a:t>
            </a:r>
            <a:endParaRPr lang="ko-KR"/>
          </a:p>
        </p:txBody>
      </p:sp>
      <p:sp>
        <p:nvSpPr>
          <p:cNvPr id="222" name="Google Shape;222;p5"/>
          <p:cNvSpPr/>
          <p:nvPr/>
        </p:nvSpPr>
        <p:spPr>
          <a:xfrm>
            <a:off x="4355468" y="5360558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  <p:sp>
        <p:nvSpPr>
          <p:cNvPr id="223" name="Google Shape;223;p5"/>
          <p:cNvSpPr/>
          <p:nvPr/>
        </p:nvSpPr>
        <p:spPr>
          <a:xfrm>
            <a:off x="4392506" y="6115608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/>
          </a:p>
        </p:txBody>
      </p:sp>
      <p:sp>
        <p:nvSpPr>
          <p:cNvPr id="224" name="Google Shape;224;p5"/>
          <p:cNvSpPr/>
          <p:nvPr/>
        </p:nvSpPr>
        <p:spPr>
          <a:xfrm>
            <a:off x="4391472" y="6821672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52636"/>
            <a:ext cx="10620000" cy="10041845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채용공고 상세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목록 조회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수정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삭제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10044608" y="256490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5"/>
          <p:cNvSpPr/>
          <p:nvPr/>
        </p:nvSpPr>
        <p:spPr>
          <a:xfrm>
            <a:off x="7200292" y="843387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8424428" y="846988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16632"/>
            <a:ext cx="10620000" cy="10084209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309332" y="273617"/>
          <a:ext cx="4692158" cy="96361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채용공고 등록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61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algn="ctr" defTabSz="84463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T-1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제목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기업명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경력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학력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T-5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우대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T-6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고용형태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T-7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급여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T-8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지역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마감일 셀렉트 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시작일 셀렉트 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i="0" u="none" kern="1200" spc="0">
                          <a:solidFill>
                            <a:schemeClr val="tx1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채용공고 목록 이동 버튼</a:t>
                      </a:r>
                      <a:endParaRPr lang="ko-KR" altLang="en-US" sz="1200" b="0" i="0" u="none" kern="1200" spc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i="0" u="none" kern="1200" spc="0">
                          <a:solidFill>
                            <a:schemeClr val="tx1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채용공고 등록 버튼</a:t>
                      </a:r>
                      <a:endParaRPr lang="ko-KR" altLang="en-US" sz="1200" b="0" i="0" u="none" kern="1200" spc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i="0" u="none" kern="1200" spc="0">
                          <a:solidFill>
                            <a:schemeClr val="tx1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채용공고 등록 취소 버튼</a:t>
                      </a:r>
                      <a:endParaRPr lang="ko-KR" altLang="en-US" sz="1200" b="0" i="0" u="none" kern="1200" spc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i="0" u="none" kern="1200" spc="0">
                          <a:solidFill>
                            <a:schemeClr val="tx1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지도 열기 버튼</a:t>
                      </a:r>
                      <a:endParaRPr lang="ko-KR" altLang="en-US" sz="1200" b="0" i="0" u="none" kern="1200" spc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18961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18961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8352420" y="2925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92602" y="364502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10044930" y="24208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04248" y="519351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04570" y="576958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876578" y="6354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T-5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972922" y="519351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T-6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972922" y="576958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T-7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08926" y="63542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T-8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640266" y="728142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40266" y="77854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52420" y="411307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5"/>
          <p:cNvSpPr/>
          <p:nvPr/>
        </p:nvSpPr>
        <p:spPr>
          <a:xfrm>
            <a:off x="7092280" y="836187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5"/>
          <p:cNvSpPr/>
          <p:nvPr/>
        </p:nvSpPr>
        <p:spPr>
          <a:xfrm>
            <a:off x="8352742" y="83258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5"/>
          <p:cNvSpPr/>
          <p:nvPr/>
        </p:nvSpPr>
        <p:spPr>
          <a:xfrm>
            <a:off x="8388424" y="660613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632" y="116632"/>
            <a:ext cx="10620000" cy="10043098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목록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58145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취업지원센터 목록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목록 조회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상세 조회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글쓰기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이전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368700" y="83676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10693002" y="292494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75756" y="3429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40308" y="41850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4680012" y="77854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5"/>
          <p:cNvSpPr/>
          <p:nvPr/>
        </p:nvSpPr>
        <p:spPr>
          <a:xfrm>
            <a:off x="10116938" y="774980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3628" y="142168"/>
            <a:ext cx="10620000" cy="9983576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공지사항 등록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58145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T-1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제목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첨부파일 제목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첨부파일 찾기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게시글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게시글 취소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8208726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9360532" y="396906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64710" y="41850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7056598" y="8253857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8388424" y="825353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1" y="116632"/>
            <a:ext cx="10620000" cy="10006248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공지사항 상세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58145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목록 조회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수정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공지사항 삭제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10008604" y="249289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5"/>
          <p:cNvSpPr/>
          <p:nvPr/>
        </p:nvSpPr>
        <p:spPr>
          <a:xfrm>
            <a:off x="7093271" y="829018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8460754" y="83258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2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16632"/>
            <a:ext cx="10620000" cy="10045115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9" cy="96956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/>
                <a:gridCol w="3591820"/>
              </a:tblGrid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지원현황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algn="ctr" defTabSz="900000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L-1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목록 링크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지원현황 목록 조회 링크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제목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작성자 검색 버튼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이전 페이지 이동 버튼 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다음 페이지 이동 버튼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제목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작성자 셀렉트 박스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내용 입력 텍스트 필드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 gridSpan="2"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4783">
                <a:tc>
                  <a:txBody>
                    <a:bodyPr vert="horz" lIns="60960" tIns="30480" rIns="60960" bIns="30480" anchor="ctr" anchorCtr="0"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60960" tIns="30480" rIns="60960" bIns="30480" anchor="ctr" anchorCtr="0"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10404648" y="72875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892133" y="2925265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012481" y="2925265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10008604" y="2925265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15872" y="389705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4607173" y="77717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5"/>
          <p:cNvSpPr/>
          <p:nvPr/>
        </p:nvSpPr>
        <p:spPr>
          <a:xfrm>
            <a:off x="10152942" y="782148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000" tIns="48000" rIns="24000" bIns="48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8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258B6-04BD-49BC-8F10-D960ACF044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71" y="116100"/>
            <a:ext cx="10620000" cy="10054800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상담관리 목록조회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이전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다음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상담관리 페이지로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상세페이지로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4" name="타원 24"/>
          <p:cNvSpPr/>
          <p:nvPr/>
        </p:nvSpPr>
        <p:spPr>
          <a:xfrm>
            <a:off x="5728311" y="684938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5"/>
          <p:cNvSpPr/>
          <p:nvPr/>
        </p:nvSpPr>
        <p:spPr>
          <a:xfrm>
            <a:off x="9245762" y="6884363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30"/>
          <p:cNvSpPr/>
          <p:nvPr/>
        </p:nvSpPr>
        <p:spPr>
          <a:xfrm>
            <a:off x="4811911" y="370334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31"/>
          <p:cNvSpPr/>
          <p:nvPr/>
        </p:nvSpPr>
        <p:spPr>
          <a:xfrm>
            <a:off x="2303748" y="4547024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7D44C-620E-4BA2-9813-5CA9FB38491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83" y="125631"/>
            <a:ext cx="10620000" cy="10054800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취업지원센처 상담관리 상세조회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댓글을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댓글 등록을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5" name="타원 25"/>
          <p:cNvSpPr/>
          <p:nvPr/>
        </p:nvSpPr>
        <p:spPr>
          <a:xfrm>
            <a:off x="8610007" y="820194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4"/>
          <p:cNvSpPr/>
          <p:nvPr/>
        </p:nvSpPr>
        <p:spPr>
          <a:xfrm>
            <a:off x="9942526" y="845301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 포트폴리오 목록조회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이전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다음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포트폴리오 관리로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상세페이지로 이동하는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3" name="타원 24"/>
          <p:cNvSpPr/>
          <p:nvPr/>
        </p:nvSpPr>
        <p:spPr>
          <a:xfrm>
            <a:off x="9642469" y="7094095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5"/>
          <p:cNvSpPr/>
          <p:nvPr/>
        </p:nvSpPr>
        <p:spPr>
          <a:xfrm>
            <a:off x="6155698" y="7103377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812" y="116632"/>
            <a:ext cx="10620000" cy="10015510"/>
          </a:xfrm>
          <a:prstGeom prst="rect">
            <a:avLst/>
          </a:prstGeom>
        </p:spPr>
      </p:pic>
      <p:sp>
        <p:nvSpPr>
          <p:cNvPr id="26" name="타원 12"/>
          <p:cNvSpPr/>
          <p:nvPr/>
        </p:nvSpPr>
        <p:spPr>
          <a:xfrm>
            <a:off x="5688124" y="685800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13"/>
          <p:cNvSpPr/>
          <p:nvPr/>
        </p:nvSpPr>
        <p:spPr>
          <a:xfrm>
            <a:off x="9364715" y="685800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14"/>
          <p:cNvSpPr/>
          <p:nvPr/>
        </p:nvSpPr>
        <p:spPr>
          <a:xfrm>
            <a:off x="4572000" y="35730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15"/>
          <p:cNvSpPr/>
          <p:nvPr/>
        </p:nvSpPr>
        <p:spPr>
          <a:xfrm>
            <a:off x="2699792" y="5051080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취업지원센터포트폴리오 상세조회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포트폴리오 목록조회 페이지로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3" name="타원 24"/>
          <p:cNvSpPr/>
          <p:nvPr/>
        </p:nvSpPr>
        <p:spPr>
          <a:xfrm>
            <a:off x="9678473" y="7028516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5"/>
          <p:cNvSpPr/>
          <p:nvPr/>
        </p:nvSpPr>
        <p:spPr>
          <a:xfrm>
            <a:off x="6191702" y="7037798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12"/>
          <p:cNvSpPr/>
          <p:nvPr/>
        </p:nvSpPr>
        <p:spPr>
          <a:xfrm>
            <a:off x="6166904" y="6336099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13"/>
          <p:cNvSpPr/>
          <p:nvPr/>
        </p:nvSpPr>
        <p:spPr>
          <a:xfrm>
            <a:off x="9032492" y="6336099"/>
            <a:ext cx="499873" cy="502156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14"/>
          <p:cNvSpPr/>
          <p:nvPr/>
        </p:nvSpPr>
        <p:spPr>
          <a:xfrm>
            <a:off x="4697796" y="366733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4808" y="116632"/>
            <a:ext cx="10620000" cy="10009112"/>
          </a:xfrm>
          <a:prstGeom prst="rect">
            <a:avLst/>
          </a:prstGeom>
        </p:spPr>
      </p:pic>
      <p:sp>
        <p:nvSpPr>
          <p:cNvPr id="29" name="타원 15"/>
          <p:cNvSpPr/>
          <p:nvPr/>
        </p:nvSpPr>
        <p:spPr>
          <a:xfrm>
            <a:off x="10296636" y="821753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학생, 교수, 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비밀번호 찾기버튼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아이디 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이메일입력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임시 비밀번호전송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7" name="Google Shape;371;p6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1092" y="1556792"/>
            <a:ext cx="11410909" cy="693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511;p6"/>
          <p:cNvSpPr/>
          <p:nvPr/>
        </p:nvSpPr>
        <p:spPr>
          <a:xfrm>
            <a:off x="5125410" y="7367997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39" name="Google Shape;512;p6"/>
          <p:cNvSpPr/>
          <p:nvPr/>
        </p:nvSpPr>
        <p:spPr>
          <a:xfrm>
            <a:off x="4653179" y="4239380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  <p:sp>
        <p:nvSpPr>
          <p:cNvPr id="40" name="Google Shape;513;p6"/>
          <p:cNvSpPr/>
          <p:nvPr/>
        </p:nvSpPr>
        <p:spPr>
          <a:xfrm>
            <a:off x="4718869" y="4947434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/>
          </a:p>
        </p:txBody>
      </p:sp>
      <p:sp>
        <p:nvSpPr>
          <p:cNvPr id="41" name="Google Shape;511;p6"/>
          <p:cNvSpPr/>
          <p:nvPr/>
        </p:nvSpPr>
        <p:spPr>
          <a:xfrm>
            <a:off x="5184068" y="5756994"/>
            <a:ext cx="503022" cy="50302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</a:t>
            </a:r>
            <a:r>
              <a:rPr lang="ko-KR" altLang="en-US" sz="1200" b="1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</a:p>
        </p:txBody>
      </p:sp>
      <p:sp>
        <p:nvSpPr>
          <p:cNvPr id="42" name="Google Shape;376;p6"/>
          <p:cNvSpPr txBox="1"/>
          <p:nvPr/>
        </p:nvSpPr>
        <p:spPr>
          <a:xfrm>
            <a:off x="21097836" y="525910"/>
            <a:ext cx="3591958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lang="ko-KR"/>
          </a:p>
        </p:txBody>
      </p:sp>
      <p:sp>
        <p:nvSpPr>
          <p:cNvPr id="43" name="Google Shape;378;p6"/>
          <p:cNvSpPr txBox="1"/>
          <p:nvPr/>
        </p:nvSpPr>
        <p:spPr>
          <a:xfrm>
            <a:off x="19997868" y="1494136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defRPr lang="ko-KR" altLang="en-US"/>
            </a:pPr>
            <a:r>
              <a:rPr lang="en-US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 sz="1200" b="1"/>
          </a:p>
        </p:txBody>
      </p:sp>
      <p:sp>
        <p:nvSpPr>
          <p:cNvPr id="44" name="Google Shape;379;p6"/>
          <p:cNvSpPr txBox="1"/>
          <p:nvPr/>
        </p:nvSpPr>
        <p:spPr>
          <a:xfrm>
            <a:off x="21097836" y="1494136"/>
            <a:ext cx="3591958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비밀번호 찾기 버튼</a:t>
            </a:r>
            <a:endParaRPr lang="ko-KR" sz="1200"/>
          </a:p>
        </p:txBody>
      </p:sp>
      <p:sp>
        <p:nvSpPr>
          <p:cNvPr id="45" name="Google Shape;380;p6"/>
          <p:cNvSpPr txBox="1"/>
          <p:nvPr/>
        </p:nvSpPr>
        <p:spPr>
          <a:xfrm>
            <a:off x="19997868" y="1965551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defRPr lang="ko-KR" altLang="en-US"/>
            </a:pPr>
            <a:r>
              <a:rPr lang="en-US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 sz="1200" b="1"/>
          </a:p>
        </p:txBody>
      </p:sp>
      <p:sp>
        <p:nvSpPr>
          <p:cNvPr id="46" name="Google Shape;381;p6"/>
          <p:cNvSpPr txBox="1"/>
          <p:nvPr/>
        </p:nvSpPr>
        <p:spPr>
          <a:xfrm>
            <a:off x="21097836" y="1978249"/>
            <a:ext cx="3591958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아이디를 입력하는 텍스트 필드</a:t>
            </a:r>
            <a:endParaRPr lang="ko-KR" sz="1200"/>
          </a:p>
        </p:txBody>
      </p:sp>
      <p:sp>
        <p:nvSpPr>
          <p:cNvPr id="47" name="Google Shape;382;p6"/>
          <p:cNvSpPr txBox="1"/>
          <p:nvPr/>
        </p:nvSpPr>
        <p:spPr>
          <a:xfrm>
            <a:off x="19997868" y="2462361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defRPr lang="ko-KR" altLang="en-US"/>
            </a:pPr>
            <a:r>
              <a:rPr lang="en-US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 sz="1200" b="1"/>
          </a:p>
        </p:txBody>
      </p:sp>
      <p:sp>
        <p:nvSpPr>
          <p:cNvPr id="48" name="Google Shape;383;p6"/>
          <p:cNvSpPr txBox="1"/>
          <p:nvPr/>
        </p:nvSpPr>
        <p:spPr>
          <a:xfrm>
            <a:off x="21097836" y="2462361"/>
            <a:ext cx="3591958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이메일을 입력하는 텍스트 필드</a:t>
            </a:r>
            <a:endParaRPr lang="ko-KR" sz="1200"/>
          </a:p>
        </p:txBody>
      </p:sp>
      <p:sp>
        <p:nvSpPr>
          <p:cNvPr id="49" name="Google Shape;384;p6"/>
          <p:cNvSpPr txBox="1"/>
          <p:nvPr/>
        </p:nvSpPr>
        <p:spPr>
          <a:xfrm>
            <a:off x="19997868" y="2946474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defRPr lang="ko-KR" altLang="en-US"/>
            </a:pPr>
            <a:r>
              <a:rPr lang="en-US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 sz="1200" b="1"/>
          </a:p>
        </p:txBody>
      </p:sp>
      <p:sp>
        <p:nvSpPr>
          <p:cNvPr id="50" name="Google Shape;385;p6"/>
          <p:cNvSpPr txBox="1"/>
          <p:nvPr/>
        </p:nvSpPr>
        <p:spPr>
          <a:xfrm>
            <a:off x="21097836" y="2946474"/>
            <a:ext cx="3591958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just"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임시 비밀번호 전송</a:t>
            </a:r>
            <a:endParaRPr 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9541000" cy="12184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altLang="ko-KR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Nexacro</a:t>
            </a: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 메인페이지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05</a:t>
            </a:r>
          </a:p>
        </p:txBody>
      </p:sp>
      <p:grpSp>
        <p:nvGrpSpPr>
          <p:cNvPr id="1032" name="그룹 1002"/>
          <p:cNvGrpSpPr/>
          <p:nvPr/>
        </p:nvGrpSpPr>
        <p:grpSpPr>
          <a:xfrm>
            <a:off x="2483768" y="5625244"/>
            <a:ext cx="10405156" cy="216023"/>
            <a:chOff x="4893402" y="5764845"/>
            <a:chExt cx="4001778" cy="125301"/>
          </a:xfrm>
        </p:grpSpPr>
        <p:pic>
          <p:nvPicPr>
            <p:cNvPr id="1033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596" y="1556792"/>
            <a:ext cx="11520001" cy="7239832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캠퍼스 매니저 메인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58145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B-1</a:t>
                      </a:r>
                      <a:endParaRPr lang="ko-KR" altLang="en-US" sz="1200" b="1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즐겨찾기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뒤로가기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메뉴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즐겨찾기 메뉴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타원 5"/>
          <p:cNvSpPr/>
          <p:nvPr/>
        </p:nvSpPr>
        <p:spPr>
          <a:xfrm>
            <a:off x="1979712" y="2025165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5"/>
          <p:cNvSpPr/>
          <p:nvPr/>
        </p:nvSpPr>
        <p:spPr>
          <a:xfrm>
            <a:off x="2807804" y="20251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5"/>
          <p:cNvSpPr/>
          <p:nvPr/>
        </p:nvSpPr>
        <p:spPr>
          <a:xfrm>
            <a:off x="539874" y="270924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5"/>
          <p:cNvSpPr/>
          <p:nvPr/>
        </p:nvSpPr>
        <p:spPr>
          <a:xfrm>
            <a:off x="2628106" y="274524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B-4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학생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06</a:t>
            </a:r>
          </a:p>
        </p:txBody>
      </p:sp>
      <p:grpSp>
        <p:nvGrpSpPr>
          <p:cNvPr id="1030" name="그룹 1002"/>
          <p:cNvGrpSpPr/>
          <p:nvPr/>
        </p:nvGrpSpPr>
        <p:grpSpPr>
          <a:xfrm>
            <a:off x="2483768" y="5625243"/>
            <a:ext cx="3924436" cy="216023"/>
            <a:chOff x="4893402" y="5764845"/>
            <a:chExt cx="4001778" cy="125301"/>
          </a:xfrm>
        </p:grpSpPr>
        <p:pic>
          <p:nvPicPr>
            <p:cNvPr id="1031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"/>
          <p:cNvSpPr/>
          <p:nvPr/>
        </p:nvSpPr>
        <p:spPr>
          <a:xfrm>
            <a:off x="1411" y="0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526" name="Google Shape;526;p8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527" name="Google Shape;527;p8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8" name="Google Shape;528;p8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학생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9" name="Google Shape;529;p8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0" name="Google Shape;530;p8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학사정보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1" name="Google Shape;531;p8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2" name="Google Shape;532;p8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3" name="Google Shape;533;p8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더블 클릭하여 입력 받아 수정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4" name="Google Shape;534;p8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5" name="Google Shape;535;p8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내용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6" name="Google Shape;536;p8"/>
            <p:cNvSpPr txBox="1"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B-2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7" name="Google Shape;537;p8"/>
            <p:cNvSpPr txBox="1"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탭 버튼을 누르면 활성화 된다.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8" name="Google Shape;538;p8"/>
            <p:cNvSpPr txBox="1"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9" name="Google Shape;539;p8"/>
            <p:cNvSpPr txBox="1"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메뉴 클릭 시 탭 화면이 활성화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554" name="Google Shape;554;p8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5" name="Google Shape;555;p8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6" name="Google Shape;556;p8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7" name="Google Shape;557;p8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8" name="Google Shape;558;p8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9" name="Google Shape;559;p8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0" name="Google Shape;560;p8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1" name="Google Shape;561;p8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2" name="Google Shape;562;p8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3" name="Google Shape;563;p8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4" name="Google Shape;564;p8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565" name="Google Shape;565;p8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566" name="Google Shape;566;p8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567" name="Google Shape;567;p8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68" name="Google Shape;568;p8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69" name="Google Shape;569;p8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0" name="Google Shape;570;p8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1" name="Google Shape;571;p8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2" name="Google Shape;572;p8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3" name="Google Shape;573;p8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4" name="Google Shape;574;p8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5" name="Google Shape;575;p8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6" name="Google Shape;576;p8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7" name="Google Shape;577;p8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8" name="Google Shape;578;p8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9" name="Google Shape;579;p8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0" name="Google Shape;580;p8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1" name="Google Shape;581;p8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2" name="Google Shape;582;p8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3" name="Google Shape;583;p8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4" name="Google Shape;584;p8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5" name="Google Shape;585;p8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6" name="Google Shape;586;p8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7" name="Google Shape;587;p8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8" name="Google Shape;588;p8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9" name="Google Shape;589;p8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0" name="Google Shape;590;p8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1" name="Google Shape;591;p8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2" name="Google Shape;592;p8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3" name="Google Shape;593;p8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4" name="Google Shape;594;p8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5" name="Google Shape;595;p8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6" name="Google Shape;596;p8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7" name="Google Shape;597;p8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8" name="Google Shape;598;p8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99" name="Google Shape;599;p8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0" name="Google Shape;600;p8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1" name="Google Shape;601;p8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2" name="Google Shape;602;p8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3" name="Google Shape;603;p8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4" name="Google Shape;604;p8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5" name="Google Shape;605;p8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06" name="Google Shape;606;p8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07" name="Google Shape;607;p8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08" name="Google Shape;608;p8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09" name="Google Shape;609;p8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0" name="Google Shape;610;p8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1" name="Google Shape;611;p8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2" name="Google Shape;612;p8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3" name="Google Shape;613;p8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4" name="Google Shape;614;p8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5" name="Google Shape;615;p8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6" name="Google Shape;616;p8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7" name="Google Shape;617;p8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8" name="Google Shape;618;p8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19" name="Google Shape;619;p8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0" name="Google Shape;620;p8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1" name="Google Shape;621;p8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2" name="Google Shape;622;p8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3" name="Google Shape;623;p8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4" name="Google Shape;624;p8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5" name="Google Shape;625;p8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6" name="Google Shape;626;p8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27" name="Google Shape;627;p8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28" name="Google Shape;628;p8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29" name="Google Shape;629;p8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0" name="Google Shape;630;p8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1" name="Google Shape;631;p8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2" name="Google Shape;632;p8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3" name="Google Shape;633;p8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4" name="Google Shape;634;p8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5" name="Google Shape;635;p8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6" name="Google Shape;636;p8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7" name="Google Shape;637;p8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8" name="Google Shape;638;p8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39" name="Google Shape;639;p8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0" name="Google Shape;640;p8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1" name="Google Shape;641;p8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2" name="Google Shape;642;p8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3" name="Google Shape;643;p8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4" name="Google Shape;644;p8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5" name="Google Shape;645;p8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6" name="Google Shape;646;p8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7" name="Google Shape;647;p8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48" name="Google Shape;648;p8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49" name="Google Shape;649;p8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0" name="Google Shape;650;p8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1" name="Google Shape;651;p8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2" name="Google Shape;652;p8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3" name="Google Shape;653;p8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4" name="Google Shape;654;p8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5" name="Google Shape;655;p8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6" name="Google Shape;656;p8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7" name="Google Shape;657;p8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8" name="Google Shape;658;p8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9" name="Google Shape;659;p8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660" name="Google Shape;660;p8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1" name="Google Shape;661;p8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2" name="Google Shape;662;p8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3" name="Google Shape;663;p8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4" name="Google Shape;664;p8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67" name="Google Shape;667;p8"/>
          <p:cNvSpPr/>
          <p:nvPr/>
        </p:nvSpPr>
        <p:spPr>
          <a:xfrm>
            <a:off x="-1584080" y="1223773"/>
            <a:ext cx="180947" cy="353957"/>
          </a:xfrm>
          <a:prstGeom prst="rect">
            <a:avLst/>
          </a:prstGeom>
          <a:noFill/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68" name="Google Shape;668;p8"/>
          <p:cNvSpPr/>
          <p:nvPr/>
        </p:nvSpPr>
        <p:spPr>
          <a:xfrm>
            <a:off x="-1511066" y="3742747"/>
            <a:ext cx="1079333" cy="353957"/>
          </a:xfrm>
          <a:prstGeom prst="rect">
            <a:avLst/>
          </a:prstGeom>
          <a:noFill/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36" y="1387762"/>
            <a:ext cx="12381794" cy="7607212"/>
          </a:xfrm>
          <a:prstGeom prst="rect">
            <a:avLst/>
          </a:prstGeom>
        </p:spPr>
      </p:pic>
      <p:sp>
        <p:nvSpPr>
          <p:cNvPr id="671" name="Google Shape;671;p8"/>
          <p:cNvSpPr/>
          <p:nvPr/>
        </p:nvSpPr>
        <p:spPr>
          <a:xfrm>
            <a:off x="469652" y="3893537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L-1</a:t>
            </a:r>
            <a:endParaRPr lang="ko-KR"/>
          </a:p>
        </p:txBody>
      </p:sp>
      <p:sp>
        <p:nvSpPr>
          <p:cNvPr id="669" name="Google Shape;669;p8"/>
          <p:cNvSpPr/>
          <p:nvPr/>
        </p:nvSpPr>
        <p:spPr>
          <a:xfrm>
            <a:off x="11317041" y="292451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670" name="Google Shape;670;p8"/>
          <p:cNvSpPr/>
          <p:nvPr/>
        </p:nvSpPr>
        <p:spPr>
          <a:xfrm>
            <a:off x="5111552" y="2440405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/>
          </a:p>
        </p:txBody>
      </p:sp>
      <p:sp>
        <p:nvSpPr>
          <p:cNvPr id="666" name="Google Shape;666;p8"/>
          <p:cNvSpPr/>
          <p:nvPr/>
        </p:nvSpPr>
        <p:spPr>
          <a:xfrm>
            <a:off x="8086889" y="655536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"/>
          <p:cNvSpPr/>
          <p:nvPr/>
        </p:nvSpPr>
        <p:spPr>
          <a:xfrm>
            <a:off x="1411" y="0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677" name="Google Shape;677;p9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678" name="Google Shape;678;p9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9" name="Google Shape;679;p9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학생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0" name="Google Shape;680;p9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1" name="Google Shape;681;p9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학사정보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2" name="Google Shape;682;p9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3" name="Google Shape;683;p9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4" name="Google Shape;684;p9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비밀 번호 변경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5" name="Google Shape;685;p9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6" name="Google Shape;686;p9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비밀번호 입력 받는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705" name="Google Shape;705;p9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6" name="Google Shape;706;p9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7" name="Google Shape;707;p9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8" name="Google Shape;708;p9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9" name="Google Shape;709;p9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0" name="Google Shape;710;p9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1" name="Google Shape;711;p9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2" name="Google Shape;712;p9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3" name="Google Shape;713;p9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4" name="Google Shape;714;p9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5" name="Google Shape;715;p9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716" name="Google Shape;716;p9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17" name="Google Shape;717;p9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18" name="Google Shape;718;p9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19" name="Google Shape;719;p9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0" name="Google Shape;720;p9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1" name="Google Shape;721;p9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2" name="Google Shape;722;p9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3" name="Google Shape;723;p9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4" name="Google Shape;724;p9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5" name="Google Shape;725;p9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6" name="Google Shape;726;p9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7" name="Google Shape;727;p9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8" name="Google Shape;728;p9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29" name="Google Shape;729;p9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0" name="Google Shape;730;p9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1" name="Google Shape;731;p9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2" name="Google Shape;732;p9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3" name="Google Shape;733;p9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4" name="Google Shape;734;p9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5" name="Google Shape;735;p9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6" name="Google Shape;736;p9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7" name="Google Shape;737;p9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8" name="Google Shape;738;p9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9" name="Google Shape;739;p9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0" name="Google Shape;740;p9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1" name="Google Shape;741;p9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2" name="Google Shape;742;p9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3" name="Google Shape;743;p9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4" name="Google Shape;744;p9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5" name="Google Shape;745;p9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6" name="Google Shape;746;p9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7" name="Google Shape;747;p9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8" name="Google Shape;748;p9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49" name="Google Shape;749;p9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0" name="Google Shape;750;p9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1" name="Google Shape;751;p9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2" name="Google Shape;752;p9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3" name="Google Shape;753;p9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4" name="Google Shape;754;p9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5" name="Google Shape;755;p9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6" name="Google Shape;756;p9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57" name="Google Shape;757;p9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58" name="Google Shape;758;p9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59" name="Google Shape;759;p9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0" name="Google Shape;760;p9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1" name="Google Shape;761;p9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2" name="Google Shape;762;p9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3" name="Google Shape;763;p9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4" name="Google Shape;764;p9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5" name="Google Shape;765;p9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6" name="Google Shape;766;p9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7" name="Google Shape;767;p9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8" name="Google Shape;768;p9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69" name="Google Shape;769;p9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0" name="Google Shape;770;p9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1" name="Google Shape;771;p9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2" name="Google Shape;772;p9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3" name="Google Shape;773;p9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4" name="Google Shape;774;p9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5" name="Google Shape;775;p9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6" name="Google Shape;776;p9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7" name="Google Shape;777;p9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78" name="Google Shape;778;p9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79" name="Google Shape;779;p9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0" name="Google Shape;780;p9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1" name="Google Shape;781;p9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2" name="Google Shape;782;p9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3" name="Google Shape;783;p9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4" name="Google Shape;784;p9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5" name="Google Shape;785;p9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6" name="Google Shape;786;p9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7" name="Google Shape;787;p9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8" name="Google Shape;788;p9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9" name="Google Shape;789;p9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0" name="Google Shape;790;p9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1" name="Google Shape;791;p9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2" name="Google Shape;792;p9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3" name="Google Shape;793;p9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4" name="Google Shape;794;p9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5" name="Google Shape;795;p9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6" name="Google Shape;796;p9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7" name="Google Shape;797;p9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8" name="Google Shape;798;p9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799" name="Google Shape;799;p9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0" name="Google Shape;800;p9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1" name="Google Shape;801;p9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2" name="Google Shape;802;p9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3" name="Google Shape;803;p9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4" name="Google Shape;804;p9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5" name="Google Shape;805;p9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6" name="Google Shape;806;p9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7" name="Google Shape;807;p9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8" name="Google Shape;808;p9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09" name="Google Shape;809;p9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0" name="Google Shape;810;p9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811" name="Google Shape;811;p9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2" name="Google Shape;812;p9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3" name="Google Shape;813;p9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4" name="Google Shape;814;p9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5" name="Google Shape;815;p9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68" y="1502811"/>
            <a:ext cx="11662593" cy="7492163"/>
          </a:xfrm>
          <a:prstGeom prst="rect">
            <a:avLst/>
          </a:prstGeom>
        </p:spPr>
      </p:pic>
      <p:sp>
        <p:nvSpPr>
          <p:cNvPr id="817" name="Google Shape;817;p9"/>
          <p:cNvSpPr/>
          <p:nvPr/>
        </p:nvSpPr>
        <p:spPr>
          <a:xfrm>
            <a:off x="9305540" y="2699920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818" name="Google Shape;818;p9"/>
          <p:cNvSpPr/>
          <p:nvPr/>
        </p:nvSpPr>
        <p:spPr>
          <a:xfrm>
            <a:off x="6294397" y="313609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"/>
          <p:cNvSpPr/>
          <p:nvPr/>
        </p:nvSpPr>
        <p:spPr>
          <a:xfrm>
            <a:off x="1411" y="-25396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824" name="Google Shape;824;p10"/>
          <p:cNvGrpSpPr/>
          <p:nvPr/>
        </p:nvGrpSpPr>
        <p:grpSpPr>
          <a:xfrm>
            <a:off x="13281974" y="319037"/>
            <a:ext cx="4693513" cy="9688605"/>
            <a:chOff x="8367" y="201"/>
            <a:chExt cx="2957" cy="6104"/>
          </a:xfrm>
        </p:grpSpPr>
        <p:sp>
          <p:nvSpPr>
            <p:cNvPr id="825" name="Google Shape;825;p10"/>
            <p:cNvSpPr txBox="1"/>
            <p:nvPr/>
          </p:nvSpPr>
          <p:spPr>
            <a:xfrm>
              <a:off x="8367" y="201"/>
              <a:ext cx="692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6" name="Google Shape;826;p10"/>
            <p:cNvSpPr txBox="1"/>
            <p:nvPr/>
          </p:nvSpPr>
          <p:spPr>
            <a:xfrm>
              <a:off x="9061" y="201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학생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7" name="Google Shape;827;p10"/>
            <p:cNvSpPr txBox="1"/>
            <p:nvPr/>
          </p:nvSpPr>
          <p:spPr>
            <a:xfrm>
              <a:off x="8367" y="506"/>
              <a:ext cx="692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8" name="Google Shape;828;p10"/>
            <p:cNvSpPr txBox="1"/>
            <p:nvPr/>
          </p:nvSpPr>
          <p:spPr>
            <a:xfrm>
              <a:off x="9061" y="506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성적관리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9" name="Google Shape;829;p10"/>
            <p:cNvSpPr txBox="1"/>
            <p:nvPr/>
          </p:nvSpPr>
          <p:spPr>
            <a:xfrm>
              <a:off x="8367" y="811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0" name="Google Shape;830;p10"/>
            <p:cNvSpPr txBox="1"/>
            <p:nvPr/>
          </p:nvSpPr>
          <p:spPr>
            <a:xfrm>
              <a:off x="8367" y="1116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1" name="Google Shape;831;p10"/>
            <p:cNvSpPr txBox="1"/>
            <p:nvPr/>
          </p:nvSpPr>
          <p:spPr>
            <a:xfrm>
              <a:off x="9061" y="1116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이의 신청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2" name="Google Shape;832;p10"/>
            <p:cNvSpPr txBox="1"/>
            <p:nvPr/>
          </p:nvSpPr>
          <p:spPr>
            <a:xfrm>
              <a:off x="8367" y="1421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3" name="Google Shape;833;p10"/>
            <p:cNvSpPr txBox="1"/>
            <p:nvPr/>
          </p:nvSpPr>
          <p:spPr>
            <a:xfrm>
              <a:off x="9061" y="1421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이의 신청 내용 입력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4" name="Google Shape;834;p10"/>
            <p:cNvSpPr txBox="1"/>
            <p:nvPr/>
          </p:nvSpPr>
          <p:spPr>
            <a:xfrm>
              <a:off x="8367" y="1726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5" name="Google Shape;835;p10"/>
            <p:cNvSpPr txBox="1"/>
            <p:nvPr/>
          </p:nvSpPr>
          <p:spPr>
            <a:xfrm>
              <a:off x="9061" y="1726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년도 선택 셀렉트 박스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6" name="Google Shape;836;p10"/>
            <p:cNvSpPr txBox="1"/>
            <p:nvPr/>
          </p:nvSpPr>
          <p:spPr>
            <a:xfrm>
              <a:off x="8367" y="2031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S-2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7" name="Google Shape;837;p10"/>
            <p:cNvSpPr txBox="1"/>
            <p:nvPr/>
          </p:nvSpPr>
          <p:spPr>
            <a:xfrm>
              <a:off x="9061" y="2031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학기 선택 셀렉트 박스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8" name="Google Shape;838;p10"/>
            <p:cNvSpPr txBox="1"/>
            <p:nvPr/>
          </p:nvSpPr>
          <p:spPr>
            <a:xfrm>
              <a:off x="8367" y="23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S-3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9" name="Google Shape;839;p10"/>
            <p:cNvSpPr txBox="1"/>
            <p:nvPr/>
          </p:nvSpPr>
          <p:spPr>
            <a:xfrm>
              <a:off x="9061" y="23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학과 선택 셀렉트 박스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0" name="Google Shape;840;p10"/>
            <p:cNvSpPr txBox="1"/>
            <p:nvPr/>
          </p:nvSpPr>
          <p:spPr>
            <a:xfrm>
              <a:off x="8367" y="2641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B-2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1" name="Google Shape;841;p10"/>
            <p:cNvSpPr txBox="1"/>
            <p:nvPr/>
          </p:nvSpPr>
          <p:spPr>
            <a:xfrm>
              <a:off x="9061" y="2641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조건에 맞춰 검색 하는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8367" y="2947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9061" y="2947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8367" y="3252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5" name="Google Shape;845;p10"/>
            <p:cNvSpPr/>
            <p:nvPr/>
          </p:nvSpPr>
          <p:spPr>
            <a:xfrm>
              <a:off x="9061" y="3252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6" name="Google Shape;846;p10"/>
            <p:cNvSpPr/>
            <p:nvPr/>
          </p:nvSpPr>
          <p:spPr>
            <a:xfrm>
              <a:off x="8367" y="3557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9061" y="3557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8367" y="386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49" name="Google Shape;849;p10"/>
            <p:cNvSpPr/>
            <p:nvPr/>
          </p:nvSpPr>
          <p:spPr>
            <a:xfrm>
              <a:off x="9061" y="3862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8367" y="4167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9061" y="4167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852" name="Google Shape;852;p10"/>
            <p:cNvSpPr txBox="1"/>
            <p:nvPr/>
          </p:nvSpPr>
          <p:spPr>
            <a:xfrm>
              <a:off x="8367" y="4472"/>
              <a:ext cx="2955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3" name="Google Shape;853;p10"/>
            <p:cNvSpPr txBox="1"/>
            <p:nvPr/>
          </p:nvSpPr>
          <p:spPr>
            <a:xfrm>
              <a:off x="8367" y="4777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4" name="Google Shape;854;p10"/>
            <p:cNvSpPr txBox="1"/>
            <p:nvPr/>
          </p:nvSpPr>
          <p:spPr>
            <a:xfrm>
              <a:off x="9061" y="4777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5" name="Google Shape;855;p10"/>
            <p:cNvSpPr txBox="1"/>
            <p:nvPr/>
          </p:nvSpPr>
          <p:spPr>
            <a:xfrm>
              <a:off x="8367" y="508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6" name="Google Shape;856;p10"/>
            <p:cNvSpPr txBox="1"/>
            <p:nvPr/>
          </p:nvSpPr>
          <p:spPr>
            <a:xfrm>
              <a:off x="9061" y="5082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7" name="Google Shape;857;p10"/>
            <p:cNvSpPr txBox="1"/>
            <p:nvPr/>
          </p:nvSpPr>
          <p:spPr>
            <a:xfrm>
              <a:off x="8367" y="5387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8" name="Google Shape;858;p10"/>
            <p:cNvSpPr txBox="1"/>
            <p:nvPr/>
          </p:nvSpPr>
          <p:spPr>
            <a:xfrm>
              <a:off x="9061" y="5387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9" name="Google Shape;859;p10"/>
            <p:cNvSpPr txBox="1"/>
            <p:nvPr/>
          </p:nvSpPr>
          <p:spPr>
            <a:xfrm>
              <a:off x="8367" y="5692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0" name="Google Shape;860;p10"/>
            <p:cNvSpPr txBox="1"/>
            <p:nvPr/>
          </p:nvSpPr>
          <p:spPr>
            <a:xfrm>
              <a:off x="9061" y="5692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1" name="Google Shape;861;p10"/>
            <p:cNvSpPr txBox="1"/>
            <p:nvPr/>
          </p:nvSpPr>
          <p:spPr>
            <a:xfrm>
              <a:off x="8367" y="5997"/>
              <a:ext cx="692" cy="3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2" name="Google Shape;862;p10"/>
            <p:cNvSpPr txBox="1"/>
            <p:nvPr/>
          </p:nvSpPr>
          <p:spPr>
            <a:xfrm>
              <a:off x="9061" y="5997"/>
              <a:ext cx="2261" cy="3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863" name="Google Shape;863;p10"/>
            <p:cNvCxnSpPr/>
            <p:nvPr/>
          </p:nvCxnSpPr>
          <p:spPr>
            <a:xfrm>
              <a:off x="8367" y="202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864" name="Google Shape;864;p10"/>
            <p:cNvCxnSpPr/>
            <p:nvPr/>
          </p:nvCxnSpPr>
          <p:spPr>
            <a:xfrm>
              <a:off x="9061" y="202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865" name="Google Shape;865;p10"/>
            <p:cNvCxnSpPr/>
            <p:nvPr/>
          </p:nvCxnSpPr>
          <p:spPr>
            <a:xfrm>
              <a:off x="8367" y="506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66" name="Google Shape;866;p10"/>
            <p:cNvCxnSpPr/>
            <p:nvPr/>
          </p:nvCxnSpPr>
          <p:spPr>
            <a:xfrm>
              <a:off x="9061" y="506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67" name="Google Shape;867;p10"/>
            <p:cNvCxnSpPr/>
            <p:nvPr/>
          </p:nvCxnSpPr>
          <p:spPr>
            <a:xfrm>
              <a:off x="8367" y="811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68" name="Google Shape;868;p10"/>
            <p:cNvCxnSpPr/>
            <p:nvPr/>
          </p:nvCxnSpPr>
          <p:spPr>
            <a:xfrm>
              <a:off x="9061" y="811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69" name="Google Shape;869;p10"/>
            <p:cNvCxnSpPr/>
            <p:nvPr/>
          </p:nvCxnSpPr>
          <p:spPr>
            <a:xfrm>
              <a:off x="8367" y="1116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0" name="Google Shape;870;p10"/>
            <p:cNvCxnSpPr/>
            <p:nvPr/>
          </p:nvCxnSpPr>
          <p:spPr>
            <a:xfrm>
              <a:off x="9061" y="1116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1" name="Google Shape;871;p10"/>
            <p:cNvCxnSpPr/>
            <p:nvPr/>
          </p:nvCxnSpPr>
          <p:spPr>
            <a:xfrm>
              <a:off x="8367" y="1421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2" name="Google Shape;872;p10"/>
            <p:cNvCxnSpPr/>
            <p:nvPr/>
          </p:nvCxnSpPr>
          <p:spPr>
            <a:xfrm>
              <a:off x="9061" y="1421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3" name="Google Shape;873;p10"/>
            <p:cNvCxnSpPr/>
            <p:nvPr/>
          </p:nvCxnSpPr>
          <p:spPr>
            <a:xfrm>
              <a:off x="8367" y="1726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4" name="Google Shape;874;p10"/>
            <p:cNvCxnSpPr/>
            <p:nvPr/>
          </p:nvCxnSpPr>
          <p:spPr>
            <a:xfrm>
              <a:off x="9061" y="1726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5" name="Google Shape;875;p10"/>
            <p:cNvCxnSpPr/>
            <p:nvPr/>
          </p:nvCxnSpPr>
          <p:spPr>
            <a:xfrm>
              <a:off x="8367" y="2031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6" name="Google Shape;876;p10"/>
            <p:cNvCxnSpPr/>
            <p:nvPr/>
          </p:nvCxnSpPr>
          <p:spPr>
            <a:xfrm>
              <a:off x="9061" y="2031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7" name="Google Shape;877;p10"/>
            <p:cNvCxnSpPr/>
            <p:nvPr/>
          </p:nvCxnSpPr>
          <p:spPr>
            <a:xfrm>
              <a:off x="8367" y="2336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8" name="Google Shape;878;p10"/>
            <p:cNvCxnSpPr/>
            <p:nvPr/>
          </p:nvCxnSpPr>
          <p:spPr>
            <a:xfrm>
              <a:off x="9061" y="2336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9" name="Google Shape;879;p10"/>
            <p:cNvCxnSpPr/>
            <p:nvPr/>
          </p:nvCxnSpPr>
          <p:spPr>
            <a:xfrm>
              <a:off x="8367" y="2641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0" name="Google Shape;880;p10"/>
            <p:cNvCxnSpPr/>
            <p:nvPr/>
          </p:nvCxnSpPr>
          <p:spPr>
            <a:xfrm>
              <a:off x="9061" y="2641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1" name="Google Shape;881;p10"/>
            <p:cNvCxnSpPr/>
            <p:nvPr/>
          </p:nvCxnSpPr>
          <p:spPr>
            <a:xfrm>
              <a:off x="8367" y="294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2" name="Google Shape;882;p10"/>
            <p:cNvCxnSpPr/>
            <p:nvPr/>
          </p:nvCxnSpPr>
          <p:spPr>
            <a:xfrm>
              <a:off x="9061" y="294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3" name="Google Shape;883;p10"/>
            <p:cNvCxnSpPr/>
            <p:nvPr/>
          </p:nvCxnSpPr>
          <p:spPr>
            <a:xfrm>
              <a:off x="8367" y="3252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4" name="Google Shape;884;p10"/>
            <p:cNvCxnSpPr/>
            <p:nvPr/>
          </p:nvCxnSpPr>
          <p:spPr>
            <a:xfrm>
              <a:off x="9061" y="3252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5" name="Google Shape;885;p10"/>
            <p:cNvCxnSpPr/>
            <p:nvPr/>
          </p:nvCxnSpPr>
          <p:spPr>
            <a:xfrm>
              <a:off x="8367" y="355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6" name="Google Shape;886;p10"/>
            <p:cNvCxnSpPr/>
            <p:nvPr/>
          </p:nvCxnSpPr>
          <p:spPr>
            <a:xfrm>
              <a:off x="9061" y="355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7" name="Google Shape;887;p10"/>
            <p:cNvCxnSpPr/>
            <p:nvPr/>
          </p:nvCxnSpPr>
          <p:spPr>
            <a:xfrm>
              <a:off x="8367" y="3862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8" name="Google Shape;888;p10"/>
            <p:cNvCxnSpPr/>
            <p:nvPr/>
          </p:nvCxnSpPr>
          <p:spPr>
            <a:xfrm>
              <a:off x="9061" y="3862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9" name="Google Shape;889;p10"/>
            <p:cNvCxnSpPr/>
            <p:nvPr/>
          </p:nvCxnSpPr>
          <p:spPr>
            <a:xfrm>
              <a:off x="8367" y="416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0" name="Google Shape;890;p10"/>
            <p:cNvCxnSpPr/>
            <p:nvPr/>
          </p:nvCxnSpPr>
          <p:spPr>
            <a:xfrm>
              <a:off x="9061" y="416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1" name="Google Shape;891;p10"/>
            <p:cNvCxnSpPr/>
            <p:nvPr/>
          </p:nvCxnSpPr>
          <p:spPr>
            <a:xfrm>
              <a:off x="8367" y="4472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2" name="Google Shape;892;p10"/>
            <p:cNvCxnSpPr/>
            <p:nvPr/>
          </p:nvCxnSpPr>
          <p:spPr>
            <a:xfrm>
              <a:off x="9061" y="4472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3" name="Google Shape;893;p10"/>
            <p:cNvCxnSpPr/>
            <p:nvPr/>
          </p:nvCxnSpPr>
          <p:spPr>
            <a:xfrm>
              <a:off x="8367" y="477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4" name="Google Shape;894;p10"/>
            <p:cNvCxnSpPr/>
            <p:nvPr/>
          </p:nvCxnSpPr>
          <p:spPr>
            <a:xfrm>
              <a:off x="9061" y="477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5" name="Google Shape;895;p10"/>
            <p:cNvCxnSpPr/>
            <p:nvPr/>
          </p:nvCxnSpPr>
          <p:spPr>
            <a:xfrm>
              <a:off x="8367" y="5082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6" name="Google Shape;896;p10"/>
            <p:cNvCxnSpPr/>
            <p:nvPr/>
          </p:nvCxnSpPr>
          <p:spPr>
            <a:xfrm>
              <a:off x="9061" y="5082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7" name="Google Shape;897;p10"/>
            <p:cNvCxnSpPr/>
            <p:nvPr/>
          </p:nvCxnSpPr>
          <p:spPr>
            <a:xfrm>
              <a:off x="8367" y="538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8" name="Google Shape;898;p10"/>
            <p:cNvCxnSpPr/>
            <p:nvPr/>
          </p:nvCxnSpPr>
          <p:spPr>
            <a:xfrm>
              <a:off x="9061" y="53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9" name="Google Shape;899;p10"/>
            <p:cNvCxnSpPr/>
            <p:nvPr/>
          </p:nvCxnSpPr>
          <p:spPr>
            <a:xfrm>
              <a:off x="8367" y="5692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00" name="Google Shape;900;p10"/>
            <p:cNvCxnSpPr/>
            <p:nvPr/>
          </p:nvCxnSpPr>
          <p:spPr>
            <a:xfrm>
              <a:off x="9061" y="5692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01" name="Google Shape;901;p10"/>
            <p:cNvCxnSpPr/>
            <p:nvPr/>
          </p:nvCxnSpPr>
          <p:spPr>
            <a:xfrm>
              <a:off x="8367" y="599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02" name="Google Shape;902;p10"/>
            <p:cNvCxnSpPr/>
            <p:nvPr/>
          </p:nvCxnSpPr>
          <p:spPr>
            <a:xfrm>
              <a:off x="9061" y="599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03" name="Google Shape;903;p10"/>
            <p:cNvCxnSpPr/>
            <p:nvPr/>
          </p:nvCxnSpPr>
          <p:spPr>
            <a:xfrm>
              <a:off x="8367" y="6305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4" name="Google Shape;904;p10"/>
            <p:cNvCxnSpPr/>
            <p:nvPr/>
          </p:nvCxnSpPr>
          <p:spPr>
            <a:xfrm>
              <a:off x="9061" y="6305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5" name="Google Shape;905;p10"/>
            <p:cNvCxnSpPr/>
            <p:nvPr/>
          </p:nvCxnSpPr>
          <p:spPr>
            <a:xfrm>
              <a:off x="8368" y="20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6" name="Google Shape;906;p10"/>
            <p:cNvCxnSpPr/>
            <p:nvPr/>
          </p:nvCxnSpPr>
          <p:spPr>
            <a:xfrm>
              <a:off x="8368" y="506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7" name="Google Shape;907;p10"/>
            <p:cNvCxnSpPr/>
            <p:nvPr/>
          </p:nvCxnSpPr>
          <p:spPr>
            <a:xfrm>
              <a:off x="8368" y="81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8" name="Google Shape;908;p10"/>
            <p:cNvCxnSpPr/>
            <p:nvPr/>
          </p:nvCxnSpPr>
          <p:spPr>
            <a:xfrm>
              <a:off x="8368" y="1116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09" name="Google Shape;909;p10"/>
            <p:cNvCxnSpPr/>
            <p:nvPr/>
          </p:nvCxnSpPr>
          <p:spPr>
            <a:xfrm>
              <a:off x="8368" y="142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0" name="Google Shape;910;p10"/>
            <p:cNvCxnSpPr/>
            <p:nvPr/>
          </p:nvCxnSpPr>
          <p:spPr>
            <a:xfrm>
              <a:off x="8368" y="1726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1" name="Google Shape;911;p10"/>
            <p:cNvCxnSpPr/>
            <p:nvPr/>
          </p:nvCxnSpPr>
          <p:spPr>
            <a:xfrm>
              <a:off x="8368" y="203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2" name="Google Shape;912;p10"/>
            <p:cNvCxnSpPr/>
            <p:nvPr/>
          </p:nvCxnSpPr>
          <p:spPr>
            <a:xfrm>
              <a:off x="8368" y="2336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3" name="Google Shape;913;p10"/>
            <p:cNvCxnSpPr/>
            <p:nvPr/>
          </p:nvCxnSpPr>
          <p:spPr>
            <a:xfrm>
              <a:off x="8368" y="264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4" name="Google Shape;914;p10"/>
            <p:cNvCxnSpPr/>
            <p:nvPr/>
          </p:nvCxnSpPr>
          <p:spPr>
            <a:xfrm>
              <a:off x="8368" y="2947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5" name="Google Shape;915;p10"/>
            <p:cNvCxnSpPr/>
            <p:nvPr/>
          </p:nvCxnSpPr>
          <p:spPr>
            <a:xfrm>
              <a:off x="8368" y="3252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6" name="Google Shape;916;p10"/>
            <p:cNvCxnSpPr/>
            <p:nvPr/>
          </p:nvCxnSpPr>
          <p:spPr>
            <a:xfrm>
              <a:off x="8368" y="3557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7" name="Google Shape;917;p10"/>
            <p:cNvCxnSpPr/>
            <p:nvPr/>
          </p:nvCxnSpPr>
          <p:spPr>
            <a:xfrm>
              <a:off x="8368" y="3862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8" name="Google Shape;918;p10"/>
            <p:cNvCxnSpPr/>
            <p:nvPr/>
          </p:nvCxnSpPr>
          <p:spPr>
            <a:xfrm>
              <a:off x="8368" y="4167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19" name="Google Shape;919;p10"/>
            <p:cNvCxnSpPr/>
            <p:nvPr/>
          </p:nvCxnSpPr>
          <p:spPr>
            <a:xfrm>
              <a:off x="8368" y="4472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0" name="Google Shape;920;p10"/>
            <p:cNvCxnSpPr/>
            <p:nvPr/>
          </p:nvCxnSpPr>
          <p:spPr>
            <a:xfrm>
              <a:off x="8368" y="4777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1" name="Google Shape;921;p10"/>
            <p:cNvCxnSpPr/>
            <p:nvPr/>
          </p:nvCxnSpPr>
          <p:spPr>
            <a:xfrm>
              <a:off x="8368" y="5082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2" name="Google Shape;922;p10"/>
            <p:cNvCxnSpPr/>
            <p:nvPr/>
          </p:nvCxnSpPr>
          <p:spPr>
            <a:xfrm>
              <a:off x="8368" y="5387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3" name="Google Shape;923;p10"/>
            <p:cNvCxnSpPr/>
            <p:nvPr/>
          </p:nvCxnSpPr>
          <p:spPr>
            <a:xfrm>
              <a:off x="8368" y="5692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4" name="Google Shape;924;p10"/>
            <p:cNvCxnSpPr/>
            <p:nvPr/>
          </p:nvCxnSpPr>
          <p:spPr>
            <a:xfrm>
              <a:off x="8368" y="5997"/>
              <a:ext cx="0" cy="306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25" name="Google Shape;925;p10"/>
            <p:cNvCxnSpPr/>
            <p:nvPr/>
          </p:nvCxnSpPr>
          <p:spPr>
            <a:xfrm>
              <a:off x="9061" y="20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26" name="Google Shape;926;p10"/>
            <p:cNvCxnSpPr/>
            <p:nvPr/>
          </p:nvCxnSpPr>
          <p:spPr>
            <a:xfrm>
              <a:off x="9061" y="50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27" name="Google Shape;927;p10"/>
            <p:cNvCxnSpPr/>
            <p:nvPr/>
          </p:nvCxnSpPr>
          <p:spPr>
            <a:xfrm>
              <a:off x="9061" y="111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28" name="Google Shape;928;p10"/>
            <p:cNvCxnSpPr/>
            <p:nvPr/>
          </p:nvCxnSpPr>
          <p:spPr>
            <a:xfrm>
              <a:off x="9061" y="142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29" name="Google Shape;929;p10"/>
            <p:cNvCxnSpPr/>
            <p:nvPr/>
          </p:nvCxnSpPr>
          <p:spPr>
            <a:xfrm>
              <a:off x="9061" y="172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0" name="Google Shape;930;p10"/>
            <p:cNvCxnSpPr/>
            <p:nvPr/>
          </p:nvCxnSpPr>
          <p:spPr>
            <a:xfrm>
              <a:off x="9061" y="203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1" name="Google Shape;931;p10"/>
            <p:cNvCxnSpPr/>
            <p:nvPr/>
          </p:nvCxnSpPr>
          <p:spPr>
            <a:xfrm>
              <a:off x="9061" y="233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2" name="Google Shape;932;p10"/>
            <p:cNvCxnSpPr/>
            <p:nvPr/>
          </p:nvCxnSpPr>
          <p:spPr>
            <a:xfrm>
              <a:off x="9061" y="264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3" name="Google Shape;933;p10"/>
            <p:cNvCxnSpPr/>
            <p:nvPr/>
          </p:nvCxnSpPr>
          <p:spPr>
            <a:xfrm>
              <a:off x="9061" y="294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4" name="Google Shape;934;p10"/>
            <p:cNvCxnSpPr/>
            <p:nvPr/>
          </p:nvCxnSpPr>
          <p:spPr>
            <a:xfrm>
              <a:off x="9061" y="3252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5" name="Google Shape;935;p10"/>
            <p:cNvCxnSpPr/>
            <p:nvPr/>
          </p:nvCxnSpPr>
          <p:spPr>
            <a:xfrm>
              <a:off x="9061" y="355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6" name="Google Shape;936;p10"/>
            <p:cNvCxnSpPr/>
            <p:nvPr/>
          </p:nvCxnSpPr>
          <p:spPr>
            <a:xfrm>
              <a:off x="9061" y="3862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7" name="Google Shape;937;p10"/>
            <p:cNvCxnSpPr/>
            <p:nvPr/>
          </p:nvCxnSpPr>
          <p:spPr>
            <a:xfrm>
              <a:off x="9061" y="4167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8" name="Google Shape;938;p10"/>
            <p:cNvCxnSpPr/>
            <p:nvPr/>
          </p:nvCxnSpPr>
          <p:spPr>
            <a:xfrm>
              <a:off x="9061" y="4777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39" name="Google Shape;939;p10"/>
            <p:cNvCxnSpPr/>
            <p:nvPr/>
          </p:nvCxnSpPr>
          <p:spPr>
            <a:xfrm>
              <a:off x="9061" y="5082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0" name="Google Shape;940;p10"/>
            <p:cNvCxnSpPr/>
            <p:nvPr/>
          </p:nvCxnSpPr>
          <p:spPr>
            <a:xfrm>
              <a:off x="9061" y="538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1" name="Google Shape;941;p10"/>
            <p:cNvCxnSpPr/>
            <p:nvPr/>
          </p:nvCxnSpPr>
          <p:spPr>
            <a:xfrm>
              <a:off x="9061" y="5692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2" name="Google Shape;942;p10"/>
            <p:cNvCxnSpPr/>
            <p:nvPr/>
          </p:nvCxnSpPr>
          <p:spPr>
            <a:xfrm>
              <a:off x="9061" y="5997"/>
              <a:ext cx="0" cy="306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3" name="Google Shape;943;p10"/>
            <p:cNvCxnSpPr/>
            <p:nvPr/>
          </p:nvCxnSpPr>
          <p:spPr>
            <a:xfrm>
              <a:off x="11324" y="20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4" name="Google Shape;944;p10"/>
            <p:cNvCxnSpPr/>
            <p:nvPr/>
          </p:nvCxnSpPr>
          <p:spPr>
            <a:xfrm>
              <a:off x="11324" y="50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5" name="Google Shape;945;p10"/>
            <p:cNvCxnSpPr/>
            <p:nvPr/>
          </p:nvCxnSpPr>
          <p:spPr>
            <a:xfrm>
              <a:off x="11324" y="811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46" name="Google Shape;946;p10"/>
            <p:cNvCxnSpPr/>
            <p:nvPr/>
          </p:nvCxnSpPr>
          <p:spPr>
            <a:xfrm>
              <a:off x="11324" y="111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7" name="Google Shape;947;p10"/>
            <p:cNvCxnSpPr/>
            <p:nvPr/>
          </p:nvCxnSpPr>
          <p:spPr>
            <a:xfrm>
              <a:off x="11324" y="142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8" name="Google Shape;948;p10"/>
            <p:cNvCxnSpPr/>
            <p:nvPr/>
          </p:nvCxnSpPr>
          <p:spPr>
            <a:xfrm>
              <a:off x="11324" y="172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49" name="Google Shape;949;p10"/>
            <p:cNvCxnSpPr/>
            <p:nvPr/>
          </p:nvCxnSpPr>
          <p:spPr>
            <a:xfrm>
              <a:off x="11324" y="203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0" name="Google Shape;950;p10"/>
            <p:cNvCxnSpPr/>
            <p:nvPr/>
          </p:nvCxnSpPr>
          <p:spPr>
            <a:xfrm>
              <a:off x="11324" y="2336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1" name="Google Shape;951;p10"/>
            <p:cNvCxnSpPr/>
            <p:nvPr/>
          </p:nvCxnSpPr>
          <p:spPr>
            <a:xfrm>
              <a:off x="11324" y="2641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2" name="Google Shape;952;p10"/>
            <p:cNvCxnSpPr/>
            <p:nvPr/>
          </p:nvCxnSpPr>
          <p:spPr>
            <a:xfrm>
              <a:off x="11324" y="294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3" name="Google Shape;953;p10"/>
            <p:cNvCxnSpPr/>
            <p:nvPr/>
          </p:nvCxnSpPr>
          <p:spPr>
            <a:xfrm>
              <a:off x="11324" y="3252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4" name="Google Shape;954;p10"/>
            <p:cNvCxnSpPr/>
            <p:nvPr/>
          </p:nvCxnSpPr>
          <p:spPr>
            <a:xfrm>
              <a:off x="11324" y="355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5" name="Google Shape;955;p10"/>
            <p:cNvCxnSpPr/>
            <p:nvPr/>
          </p:nvCxnSpPr>
          <p:spPr>
            <a:xfrm>
              <a:off x="11324" y="3862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6" name="Google Shape;956;p10"/>
            <p:cNvCxnSpPr/>
            <p:nvPr/>
          </p:nvCxnSpPr>
          <p:spPr>
            <a:xfrm>
              <a:off x="11324" y="4167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7" name="Google Shape;957;p10"/>
            <p:cNvCxnSpPr/>
            <p:nvPr/>
          </p:nvCxnSpPr>
          <p:spPr>
            <a:xfrm>
              <a:off x="11324" y="4472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958" name="Google Shape;958;p10"/>
            <p:cNvCxnSpPr/>
            <p:nvPr/>
          </p:nvCxnSpPr>
          <p:spPr>
            <a:xfrm>
              <a:off x="11324" y="4777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59" name="Google Shape;959;p10"/>
            <p:cNvCxnSpPr/>
            <p:nvPr/>
          </p:nvCxnSpPr>
          <p:spPr>
            <a:xfrm>
              <a:off x="11324" y="5082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60" name="Google Shape;960;p10"/>
            <p:cNvCxnSpPr/>
            <p:nvPr/>
          </p:nvCxnSpPr>
          <p:spPr>
            <a:xfrm>
              <a:off x="11324" y="5387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61" name="Google Shape;961;p10"/>
            <p:cNvCxnSpPr/>
            <p:nvPr/>
          </p:nvCxnSpPr>
          <p:spPr>
            <a:xfrm>
              <a:off x="11324" y="5692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62" name="Google Shape;962;p10"/>
            <p:cNvCxnSpPr/>
            <p:nvPr/>
          </p:nvCxnSpPr>
          <p:spPr>
            <a:xfrm>
              <a:off x="11324" y="5997"/>
              <a:ext cx="0" cy="306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9" y="1464587"/>
            <a:ext cx="11749027" cy="7266584"/>
          </a:xfrm>
          <a:prstGeom prst="rect">
            <a:avLst/>
          </a:prstGeom>
        </p:spPr>
      </p:pic>
      <p:sp>
        <p:nvSpPr>
          <p:cNvPr id="966" name="Google Shape;966;p10"/>
          <p:cNvSpPr/>
          <p:nvPr/>
        </p:nvSpPr>
        <p:spPr>
          <a:xfrm>
            <a:off x="3934634" y="3292919"/>
            <a:ext cx="698393" cy="65966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S-1</a:t>
            </a:r>
            <a:endParaRPr lang="ko-KR"/>
          </a:p>
        </p:txBody>
      </p:sp>
      <p:sp>
        <p:nvSpPr>
          <p:cNvPr id="967" name="Google Shape;967;p10"/>
          <p:cNvSpPr/>
          <p:nvPr/>
        </p:nvSpPr>
        <p:spPr>
          <a:xfrm>
            <a:off x="6004304" y="3221175"/>
            <a:ext cx="633315" cy="659662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S-2</a:t>
            </a:r>
            <a:endParaRPr lang="ko-KR"/>
          </a:p>
        </p:txBody>
      </p:sp>
      <p:sp>
        <p:nvSpPr>
          <p:cNvPr id="968" name="Google Shape;968;p10"/>
          <p:cNvSpPr/>
          <p:nvPr/>
        </p:nvSpPr>
        <p:spPr>
          <a:xfrm>
            <a:off x="7855838" y="3284028"/>
            <a:ext cx="733311" cy="59680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S-3</a:t>
            </a:r>
            <a:endParaRPr lang="ko-KR"/>
          </a:p>
        </p:txBody>
      </p:sp>
      <p:sp>
        <p:nvSpPr>
          <p:cNvPr id="965" name="Google Shape;965;p10"/>
          <p:cNvSpPr/>
          <p:nvPr/>
        </p:nvSpPr>
        <p:spPr>
          <a:xfrm>
            <a:off x="6788884" y="531558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  <p:sp>
        <p:nvSpPr>
          <p:cNvPr id="964" name="Google Shape;964;p10"/>
          <p:cNvSpPr/>
          <p:nvPr/>
        </p:nvSpPr>
        <p:spPr>
          <a:xfrm>
            <a:off x="9183683" y="470686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969" name="Google Shape;969;p10"/>
          <p:cNvSpPr/>
          <p:nvPr/>
        </p:nvSpPr>
        <p:spPr>
          <a:xfrm>
            <a:off x="10066882" y="3374345"/>
            <a:ext cx="633315" cy="49681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"/>
          <p:cNvSpPr/>
          <p:nvPr/>
        </p:nvSpPr>
        <p:spPr>
          <a:xfrm>
            <a:off x="1411" y="-12698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975" name="Google Shape;975;p11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976" name="Google Shape;976;p11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77" name="Google Shape;977;p11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학생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78" name="Google Shape;978;p11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79" name="Google Shape;979;p11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성적관리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80" name="Google Shape;980;p11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81" name="Google Shape;981;p11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82" name="Google Shape;982;p11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교수가 입력한 피드백 조회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003" name="Google Shape;1003;p11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4" name="Google Shape;1004;p11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5" name="Google Shape;1005;p11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6" name="Google Shape;1006;p11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7" name="Google Shape;1007;p11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8" name="Google Shape;1008;p11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09" name="Google Shape;1009;p11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10" name="Google Shape;1010;p11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11" name="Google Shape;1011;p11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12" name="Google Shape;1012;p11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13" name="Google Shape;1013;p11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014" name="Google Shape;1014;p11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15" name="Google Shape;1015;p11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16" name="Google Shape;1016;p11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17" name="Google Shape;1017;p11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18" name="Google Shape;1018;p11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19" name="Google Shape;1019;p11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0" name="Google Shape;1020;p11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1" name="Google Shape;1021;p11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2" name="Google Shape;1022;p11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3" name="Google Shape;1023;p11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4" name="Google Shape;1024;p11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5" name="Google Shape;1025;p11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6" name="Google Shape;1026;p11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7" name="Google Shape;1027;p11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8" name="Google Shape;1028;p11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29" name="Google Shape;1029;p11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0" name="Google Shape;1030;p11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1" name="Google Shape;1031;p11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2" name="Google Shape;1032;p11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3" name="Google Shape;1033;p11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4" name="Google Shape;1034;p11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5" name="Google Shape;1035;p11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6" name="Google Shape;1036;p11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7" name="Google Shape;1037;p11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8" name="Google Shape;1038;p11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39" name="Google Shape;1039;p11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0" name="Google Shape;1040;p11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1" name="Google Shape;1041;p11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2" name="Google Shape;1042;p11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3" name="Google Shape;1043;p11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4" name="Google Shape;1044;p11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5" name="Google Shape;1045;p11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6" name="Google Shape;1046;p11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7" name="Google Shape;1047;p11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8" name="Google Shape;1048;p11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49" name="Google Shape;1049;p11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50" name="Google Shape;1050;p11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51" name="Google Shape;1051;p11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52" name="Google Shape;1052;p11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53" name="Google Shape;1053;p11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54" name="Google Shape;1054;p11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55" name="Google Shape;1055;p11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56" name="Google Shape;1056;p11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57" name="Google Shape;1057;p11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58" name="Google Shape;1058;p11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59" name="Google Shape;1059;p11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0" name="Google Shape;1060;p11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1" name="Google Shape;1061;p11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2" name="Google Shape;1062;p11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3" name="Google Shape;1063;p11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4" name="Google Shape;1064;p11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5" name="Google Shape;1065;p11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6" name="Google Shape;1066;p11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7" name="Google Shape;1067;p11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8" name="Google Shape;1068;p11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69" name="Google Shape;1069;p11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0" name="Google Shape;1070;p11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1" name="Google Shape;1071;p11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2" name="Google Shape;1072;p11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3" name="Google Shape;1073;p11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4" name="Google Shape;1074;p11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5" name="Google Shape;1075;p11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76" name="Google Shape;1076;p11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77" name="Google Shape;1077;p11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78" name="Google Shape;1078;p11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79" name="Google Shape;1079;p11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0" name="Google Shape;1080;p11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1" name="Google Shape;1081;p11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2" name="Google Shape;1082;p11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3" name="Google Shape;1083;p11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4" name="Google Shape;1084;p11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5" name="Google Shape;1085;p11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6" name="Google Shape;1086;p11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7" name="Google Shape;1087;p11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8" name="Google Shape;1088;p11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89" name="Google Shape;1089;p11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0" name="Google Shape;1090;p11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1" name="Google Shape;1091;p11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2" name="Google Shape;1092;p11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3" name="Google Shape;1093;p11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4" name="Google Shape;1094;p11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5" name="Google Shape;1095;p11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6" name="Google Shape;1096;p11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097" name="Google Shape;1097;p11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8" name="Google Shape;1098;p11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099" name="Google Shape;1099;p11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0" name="Google Shape;1100;p11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1" name="Google Shape;1101;p11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2" name="Google Shape;1102;p11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3" name="Google Shape;1103;p11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4" name="Google Shape;1104;p11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5" name="Google Shape;1105;p11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6" name="Google Shape;1106;p11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7" name="Google Shape;1107;p11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08" name="Google Shape;1108;p11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109" name="Google Shape;1109;p11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10" name="Google Shape;1110;p11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11" name="Google Shape;1111;p11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12" name="Google Shape;1112;p11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13" name="Google Shape;1113;p11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38" y="1364141"/>
            <a:ext cx="12133344" cy="7382269"/>
          </a:xfrm>
          <a:prstGeom prst="rect">
            <a:avLst/>
          </a:prstGeom>
        </p:spPr>
      </p:pic>
      <p:sp>
        <p:nvSpPr>
          <p:cNvPr id="1115" name="Google Shape;1115;p11"/>
          <p:cNvSpPr/>
          <p:nvPr/>
        </p:nvSpPr>
        <p:spPr>
          <a:xfrm>
            <a:off x="9977312" y="4134800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조기졸업 신청페이지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조기졸업신청을 눌러 페이지로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신청버튼을 누룹니다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신청이 완료되었다는 알람창을 확인으로 끕니다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2440" y="1435088"/>
            <a:ext cx="11905260" cy="741682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50440" y="438741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476148" y="355932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767736" y="550354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023320" y="7771792"/>
            <a:ext cx="2268252" cy="82809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졸업신청을 눌러페이지를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신청버튼으로 졸업을 신청합니다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신청이 완료되면 알람창을 확인버튼으로 끕니다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졸업관련서류를 추가합니다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873" y="1543100"/>
            <a:ext cx="11773709" cy="738082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56873" y="490828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27276" y="435699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476148" y="366803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695727" y="586358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출결조회및 이의신청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출결조회로 이동하는 버튼입니다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문제가있는 출결은 이의 신청버튼을 누릅니다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신청이 완료되면 확인으로 알람창을 끕니다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보고싶은 출결과목을 선택합니다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084" y="1615108"/>
            <a:ext cx="11629292" cy="741682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20616" y="5122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91338" y="31992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027133" y="408617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713730" y="564089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3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학생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02</a:t>
            </a:r>
          </a:p>
        </p:txBody>
      </p:sp>
      <p:grpSp>
        <p:nvGrpSpPr>
          <p:cNvPr id="1032" name="그룹 1002"/>
          <p:cNvGrpSpPr/>
          <p:nvPr/>
        </p:nvGrpSpPr>
        <p:grpSpPr>
          <a:xfrm>
            <a:off x="2483768" y="5625245"/>
            <a:ext cx="2988331" cy="216023"/>
            <a:chOff x="4893402" y="5764845"/>
            <a:chExt cx="4001778" cy="125301"/>
          </a:xfrm>
        </p:grpSpPr>
        <p:pic>
          <p:nvPicPr>
            <p:cNvPr id="1033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8088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출결이의신청조회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93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 이의신청 조회 버튼으로 확인상태를 확인합니다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076" y="1507096"/>
            <a:ext cx="11881320" cy="759684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80770" y="550354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-508" y="-27384"/>
            <a:ext cx="18288000" cy="10369152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등록금 고지서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탭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출력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588" y="1556792"/>
            <a:ext cx="11520000" cy="7206129"/>
          </a:xfrm>
          <a:prstGeom prst="rect">
            <a:avLst/>
          </a:prstGeom>
        </p:spPr>
      </p:pic>
      <p:sp>
        <p:nvSpPr>
          <p:cNvPr id="19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4" name="타원 8"/>
          <p:cNvSpPr/>
          <p:nvPr/>
        </p:nvSpPr>
        <p:spPr>
          <a:xfrm>
            <a:off x="5364410" y="324898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8"/>
          <p:cNvSpPr/>
          <p:nvPr/>
        </p:nvSpPr>
        <p:spPr>
          <a:xfrm>
            <a:off x="7524650" y="324898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</a:p>
        </p:txBody>
      </p:sp>
      <p:sp>
        <p:nvSpPr>
          <p:cNvPr id="26" name="타원 5"/>
          <p:cNvSpPr/>
          <p:nvPr/>
        </p:nvSpPr>
        <p:spPr>
          <a:xfrm>
            <a:off x="11413082" y="335763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7" name="타원 5"/>
          <p:cNvSpPr/>
          <p:nvPr/>
        </p:nvSpPr>
        <p:spPr>
          <a:xfrm>
            <a:off x="11485090" y="400538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8" name="타원 5"/>
          <p:cNvSpPr/>
          <p:nvPr/>
        </p:nvSpPr>
        <p:spPr>
          <a:xfrm>
            <a:off x="6372200" y="224086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9" name="타원 4"/>
          <p:cNvSpPr/>
          <p:nvPr/>
        </p:nvSpPr>
        <p:spPr>
          <a:xfrm>
            <a:off x="2231740" y="558929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등록금 고지서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출력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6789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867" y="1527408"/>
            <a:ext cx="11520001" cy="7266187"/>
          </a:xfrm>
          <a:prstGeom prst="rect">
            <a:avLst/>
          </a:prstGeom>
        </p:spPr>
      </p:pic>
      <p:sp>
        <p:nvSpPr>
          <p:cNvPr id="19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5" name="타원 5"/>
          <p:cNvSpPr/>
          <p:nvPr/>
        </p:nvSpPr>
        <p:spPr>
          <a:xfrm>
            <a:off x="11484768" y="3379948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6" name="타원 5"/>
          <p:cNvSpPr/>
          <p:nvPr/>
        </p:nvSpPr>
        <p:spPr>
          <a:xfrm>
            <a:off x="11556776" y="396938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27" name="타원 8"/>
          <p:cNvSpPr/>
          <p:nvPr/>
        </p:nvSpPr>
        <p:spPr>
          <a:xfrm>
            <a:off x="5328406" y="332131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8"/>
          <p:cNvSpPr/>
          <p:nvPr/>
        </p:nvSpPr>
        <p:spPr>
          <a:xfrm>
            <a:off x="7560654" y="332131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9" name="타원 4"/>
          <p:cNvSpPr/>
          <p:nvPr/>
        </p:nvSpPr>
        <p:spPr>
          <a:xfrm>
            <a:off x="2447820" y="591333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신청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장학금 신청 탭으로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신청을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이름을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학번을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전화번호를 입력하는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8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588" y="1525909"/>
            <a:ext cx="11520000" cy="7267687"/>
          </a:xfrm>
          <a:prstGeom prst="rect">
            <a:avLst/>
          </a:prstGeom>
        </p:spPr>
      </p:pic>
      <p:sp>
        <p:nvSpPr>
          <p:cNvPr id="19" name="타원 20"/>
          <p:cNvSpPr/>
          <p:nvPr/>
        </p:nvSpPr>
        <p:spPr>
          <a:xfrm>
            <a:off x="8503102" y="440896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21"/>
          <p:cNvSpPr/>
          <p:nvPr/>
        </p:nvSpPr>
        <p:spPr>
          <a:xfrm>
            <a:off x="8532496" y="513615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2"/>
          <p:cNvSpPr/>
          <p:nvPr/>
        </p:nvSpPr>
        <p:spPr>
          <a:xfrm>
            <a:off x="8503102" y="580532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26"/>
          <p:cNvSpPr/>
          <p:nvPr/>
        </p:nvSpPr>
        <p:spPr>
          <a:xfrm>
            <a:off x="5076112" y="306901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7"/>
          <p:cNvSpPr/>
          <p:nvPr/>
        </p:nvSpPr>
        <p:spPr>
          <a:xfrm>
            <a:off x="7020328" y="310496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8"/>
          <p:cNvSpPr/>
          <p:nvPr/>
        </p:nvSpPr>
        <p:spPr>
          <a:xfrm>
            <a:off x="9720572" y="3177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9"/>
          <p:cNvSpPr/>
          <p:nvPr/>
        </p:nvSpPr>
        <p:spPr>
          <a:xfrm>
            <a:off x="4320000" y="220492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29"/>
          <p:cNvSpPr/>
          <p:nvPr/>
        </p:nvSpPr>
        <p:spPr>
          <a:xfrm>
            <a:off x="6984324" y="6606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신청결과 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신청결과 조회 탭으로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조회를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27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0871" y="1574394"/>
            <a:ext cx="11520001" cy="7219201"/>
          </a:xfrm>
          <a:prstGeom prst="rect">
            <a:avLst/>
          </a:prstGeom>
        </p:spPr>
      </p:pic>
      <p:sp>
        <p:nvSpPr>
          <p:cNvPr id="29" name="타원 26"/>
          <p:cNvSpPr/>
          <p:nvPr/>
        </p:nvSpPr>
        <p:spPr>
          <a:xfrm>
            <a:off x="5004104" y="2925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7"/>
          <p:cNvSpPr/>
          <p:nvPr/>
        </p:nvSpPr>
        <p:spPr>
          <a:xfrm>
            <a:off x="6948320" y="2925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29"/>
          <p:cNvSpPr/>
          <p:nvPr/>
        </p:nvSpPr>
        <p:spPr>
          <a:xfrm>
            <a:off x="6588224" y="213291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타원 29"/>
          <p:cNvSpPr/>
          <p:nvPr/>
        </p:nvSpPr>
        <p:spPr>
          <a:xfrm>
            <a:off x="8136396" y="3177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교수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07</a:t>
            </a:r>
          </a:p>
        </p:txBody>
      </p:sp>
      <p:grpSp>
        <p:nvGrpSpPr>
          <p:cNvPr id="1030" name="그룹 1002"/>
          <p:cNvGrpSpPr/>
          <p:nvPr/>
        </p:nvGrpSpPr>
        <p:grpSpPr>
          <a:xfrm>
            <a:off x="2483768" y="5625243"/>
            <a:ext cx="3924436" cy="216023"/>
            <a:chOff x="4893402" y="5764845"/>
            <a:chExt cx="4001778" cy="125301"/>
          </a:xfrm>
        </p:grpSpPr>
        <p:pic>
          <p:nvPicPr>
            <p:cNvPr id="1031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"/>
          <p:cNvSpPr/>
          <p:nvPr/>
        </p:nvSpPr>
        <p:spPr>
          <a:xfrm>
            <a:off x="1411" y="-12698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127" name="Google Shape;1127;p13"/>
          <p:cNvGrpSpPr/>
          <p:nvPr/>
        </p:nvGrpSpPr>
        <p:grpSpPr>
          <a:xfrm>
            <a:off x="13281973" y="282531"/>
            <a:ext cx="4693514" cy="9687017"/>
            <a:chOff x="8366" y="178"/>
            <a:chExt cx="2957" cy="6103"/>
          </a:xfrm>
        </p:grpSpPr>
        <p:sp>
          <p:nvSpPr>
            <p:cNvPr id="1128" name="Google Shape;1128;p13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29" name="Google Shape;1129;p13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교수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0" name="Google Shape;1130;p13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1" name="Google Shape;1131;p13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학사정보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2" name="Google Shape;1132;p13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3" name="Google Shape;1133;p13"/>
            <p:cNvSpPr txBox="1"/>
            <p:nvPr/>
          </p:nvSpPr>
          <p:spPr>
            <a:xfrm>
              <a:off x="8366" y="109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4" name="Google Shape;1134;p13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더블 클릭하여 수정 할 수 있다.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5" name="Google Shape;1135;p13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6" name="Google Shape;1136;p13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눌러서 저장 할 수 있다.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155" name="Google Shape;1155;p13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56" name="Google Shape;1156;p13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57" name="Google Shape;1157;p13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58" name="Google Shape;1158;p13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59" name="Google Shape;1159;p13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0" name="Google Shape;1160;p13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1" name="Google Shape;1161;p13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2" name="Google Shape;1162;p13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3" name="Google Shape;1163;p13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4" name="Google Shape;1164;p13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65" name="Google Shape;1165;p13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166" name="Google Shape;1166;p13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167" name="Google Shape;1167;p13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168" name="Google Shape;1168;p13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69" name="Google Shape;1169;p13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0" name="Google Shape;1170;p13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1" name="Google Shape;1171;p13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2" name="Google Shape;1172;p13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3" name="Google Shape;1173;p13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4" name="Google Shape;1174;p13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5" name="Google Shape;1175;p13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6" name="Google Shape;1176;p13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7" name="Google Shape;1177;p13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8" name="Google Shape;1178;p13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79" name="Google Shape;1179;p13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0" name="Google Shape;1180;p13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1" name="Google Shape;1181;p13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2" name="Google Shape;1182;p13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3" name="Google Shape;1183;p13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4" name="Google Shape;1184;p13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5" name="Google Shape;1185;p13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6" name="Google Shape;1186;p13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7" name="Google Shape;1187;p13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8" name="Google Shape;1188;p13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89" name="Google Shape;1189;p13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0" name="Google Shape;1190;p13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1" name="Google Shape;1191;p13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2" name="Google Shape;1192;p13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3" name="Google Shape;1193;p13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4" name="Google Shape;1194;p13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5" name="Google Shape;1195;p13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6" name="Google Shape;1196;p13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7" name="Google Shape;1197;p13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8" name="Google Shape;1198;p13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199" name="Google Shape;1199;p13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0" name="Google Shape;1200;p13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1" name="Google Shape;1201;p13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2" name="Google Shape;1202;p13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3" name="Google Shape;1203;p13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4" name="Google Shape;1204;p13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5" name="Google Shape;1205;p13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06" name="Google Shape;1206;p13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07" name="Google Shape;1207;p13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08" name="Google Shape;1208;p13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09" name="Google Shape;1209;p13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0" name="Google Shape;1210;p13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1" name="Google Shape;1211;p13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2" name="Google Shape;1212;p13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3" name="Google Shape;1213;p13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4" name="Google Shape;1214;p13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5" name="Google Shape;1215;p13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6" name="Google Shape;1216;p13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7" name="Google Shape;1217;p13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8" name="Google Shape;1218;p13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19" name="Google Shape;1219;p13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0" name="Google Shape;1220;p13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1" name="Google Shape;1221;p13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2" name="Google Shape;1222;p13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3" name="Google Shape;1223;p13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4" name="Google Shape;1224;p13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5" name="Google Shape;1225;p13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6" name="Google Shape;1226;p13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7" name="Google Shape;1227;p13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28" name="Google Shape;1228;p13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29" name="Google Shape;1229;p13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0" name="Google Shape;1230;p13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1" name="Google Shape;1231;p13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2" name="Google Shape;1232;p13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3" name="Google Shape;1233;p13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4" name="Google Shape;1234;p13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5" name="Google Shape;1235;p13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6" name="Google Shape;1236;p13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7" name="Google Shape;1237;p13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8" name="Google Shape;1238;p13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39" name="Google Shape;1239;p13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0" name="Google Shape;1240;p13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1" name="Google Shape;1241;p13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2" name="Google Shape;1242;p13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3" name="Google Shape;1243;p13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4" name="Google Shape;1244;p13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5" name="Google Shape;1245;p13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6" name="Google Shape;1246;p13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7" name="Google Shape;1247;p13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48" name="Google Shape;1248;p13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49" name="Google Shape;1249;p13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0" name="Google Shape;1250;p13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1" name="Google Shape;1251;p13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2" name="Google Shape;1252;p13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3" name="Google Shape;1253;p13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4" name="Google Shape;1254;p13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5" name="Google Shape;1255;p13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6" name="Google Shape;1256;p13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7" name="Google Shape;1257;p13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8" name="Google Shape;1258;p13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59" name="Google Shape;1259;p13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0" name="Google Shape;1260;p13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261" name="Google Shape;1261;p13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2" name="Google Shape;1262;p13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3" name="Google Shape;1263;p13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4" name="Google Shape;1264;p13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265" name="Google Shape;1265;p13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107" y="1364141"/>
            <a:ext cx="12057795" cy="7630832"/>
          </a:xfrm>
          <a:prstGeom prst="rect">
            <a:avLst/>
          </a:prstGeom>
        </p:spPr>
      </p:pic>
      <p:sp>
        <p:nvSpPr>
          <p:cNvPr id="1268" name="Google Shape;1268;p13"/>
          <p:cNvSpPr/>
          <p:nvPr/>
        </p:nvSpPr>
        <p:spPr>
          <a:xfrm>
            <a:off x="11172593" y="307848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1267" name="Google Shape;1267;p13"/>
          <p:cNvSpPr/>
          <p:nvPr/>
        </p:nvSpPr>
        <p:spPr>
          <a:xfrm>
            <a:off x="8523702" y="633394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4"/>
          <p:cNvSpPr/>
          <p:nvPr/>
        </p:nvSpPr>
        <p:spPr>
          <a:xfrm>
            <a:off x="1411" y="-12698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74" name="Google Shape;1274;p14"/>
          <p:cNvGrpSpPr/>
          <p:nvPr/>
        </p:nvGrpSpPr>
        <p:grpSpPr>
          <a:xfrm>
            <a:off x="13281973" y="282531"/>
            <a:ext cx="4693514" cy="9687017"/>
            <a:chOff x="8366" y="178"/>
            <a:chExt cx="2957" cy="6103"/>
          </a:xfrm>
        </p:grpSpPr>
        <p:sp>
          <p:nvSpPr>
            <p:cNvPr id="1275" name="Google Shape;1275;p14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6" name="Google Shape;1276;p14"/>
            <p:cNvSpPr txBox="1"/>
            <p:nvPr/>
          </p:nvSpPr>
          <p:spPr>
            <a:xfrm>
              <a:off x="9060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교수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7" name="Google Shape;1277;p14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8" name="Google Shape;1278;p14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성적관리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9" name="Google Shape;1279;p14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0" name="Google Shape;1280;p14"/>
            <p:cNvSpPr txBox="1"/>
            <p:nvPr/>
          </p:nvSpPr>
          <p:spPr>
            <a:xfrm>
              <a:off x="8366" y="109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1" name="Google Shape;1281;p14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더블 클릭하여 입력, 수정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2" name="Google Shape;1282;p14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3" name="Google Shape;1283;p14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사항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2" name="Google Shape;1302;p14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3" name="Google Shape;1303;p14"/>
            <p:cNvSpPr txBox="1"/>
            <p:nvPr/>
          </p:nvSpPr>
          <p:spPr>
            <a:xfrm>
              <a:off x="8366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4" name="Google Shape;1304;p14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5" name="Google Shape;1305;p14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6" name="Google Shape;1306;p14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7" name="Google Shape;1307;p14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8" name="Google Shape;1308;p14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9" name="Google Shape;1309;p14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0" name="Google Shape;1310;p14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1" name="Google Shape;1311;p14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2" name="Google Shape;1312;p14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313" name="Google Shape;1313;p14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14" name="Google Shape;1314;p14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15" name="Google Shape;1315;p14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6" name="Google Shape;1316;p14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7" name="Google Shape;1317;p14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8" name="Google Shape;1318;p14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9" name="Google Shape;1319;p14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0" name="Google Shape;1320;p14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1" name="Google Shape;1321;p14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2" name="Google Shape;1322;p14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3" name="Google Shape;1323;p14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4" name="Google Shape;1324;p14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5" name="Google Shape;1325;p14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6" name="Google Shape;1326;p14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7" name="Google Shape;1327;p14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8" name="Google Shape;1328;p14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9" name="Google Shape;1329;p14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0" name="Google Shape;1330;p14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1" name="Google Shape;1331;p14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2" name="Google Shape;1332;p14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3" name="Google Shape;1333;p14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4" name="Google Shape;1334;p14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5" name="Google Shape;1335;p14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6" name="Google Shape;1336;p14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7" name="Google Shape;1337;p14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8" name="Google Shape;1338;p14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9" name="Google Shape;1339;p14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0" name="Google Shape;1340;p14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1" name="Google Shape;1341;p14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2" name="Google Shape;1342;p14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3" name="Google Shape;1343;p14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4" name="Google Shape;1344;p14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5" name="Google Shape;1345;p14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6" name="Google Shape;1346;p14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7" name="Google Shape;1347;p14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8" name="Google Shape;1348;p14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9" name="Google Shape;1349;p14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0" name="Google Shape;1350;p14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1" name="Google Shape;1351;p14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2" name="Google Shape;1352;p14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3" name="Google Shape;1353;p14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4" name="Google Shape;1354;p14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5" name="Google Shape;1355;p14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6" name="Google Shape;1356;p14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7" name="Google Shape;1357;p14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8" name="Google Shape;1358;p14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9" name="Google Shape;1359;p14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0" name="Google Shape;1360;p14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1" name="Google Shape;1361;p14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2" name="Google Shape;1362;p14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3" name="Google Shape;1363;p14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4" name="Google Shape;1364;p14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5" name="Google Shape;1365;p14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6" name="Google Shape;1366;p14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7" name="Google Shape;1367;p14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8" name="Google Shape;1368;p14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9" name="Google Shape;1369;p14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0" name="Google Shape;1370;p14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1" name="Google Shape;1371;p14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2" name="Google Shape;1372;p14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3" name="Google Shape;1373;p14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4" name="Google Shape;1374;p14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5" name="Google Shape;1375;p14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6" name="Google Shape;1376;p14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7" name="Google Shape;1377;p14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8" name="Google Shape;1378;p14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9" name="Google Shape;1379;p14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0" name="Google Shape;1380;p14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1" name="Google Shape;1381;p14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2" name="Google Shape;1382;p14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3" name="Google Shape;1383;p14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4" name="Google Shape;1384;p14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5" name="Google Shape;1385;p14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6" name="Google Shape;1386;p14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7" name="Google Shape;1387;p14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8" name="Google Shape;1388;p14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9" name="Google Shape;1389;p14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0" name="Google Shape;1390;p14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1" name="Google Shape;1391;p14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2" name="Google Shape;1392;p14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3" name="Google Shape;1393;p14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4" name="Google Shape;1394;p14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5" name="Google Shape;1395;p14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96" name="Google Shape;1396;p14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7" name="Google Shape;1397;p14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8" name="Google Shape;1398;p14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9" name="Google Shape;1399;p14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0" name="Google Shape;1400;p14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1" name="Google Shape;1401;p14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2" name="Google Shape;1402;p14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3" name="Google Shape;1403;p14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4" name="Google Shape;1404;p14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5" name="Google Shape;1405;p14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6" name="Google Shape;1406;p14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7" name="Google Shape;1407;p14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408" name="Google Shape;1408;p14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9" name="Google Shape;1409;p14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0" name="Google Shape;1410;p14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1" name="Google Shape;1411;p14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2" name="Google Shape;1412;p14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38" y="1378913"/>
            <a:ext cx="12264257" cy="7400989"/>
          </a:xfrm>
          <a:prstGeom prst="rect">
            <a:avLst/>
          </a:prstGeom>
        </p:spPr>
      </p:pic>
      <p:sp>
        <p:nvSpPr>
          <p:cNvPr id="1415" name="Google Shape;1415;p14"/>
          <p:cNvSpPr/>
          <p:nvPr/>
        </p:nvSpPr>
        <p:spPr>
          <a:xfrm>
            <a:off x="10228890" y="269198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1414" name="Google Shape;1414;p14"/>
          <p:cNvSpPr/>
          <p:nvPr/>
        </p:nvSpPr>
        <p:spPr>
          <a:xfrm>
            <a:off x="8104539" y="4827827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5"/>
          <p:cNvSpPr/>
          <p:nvPr/>
        </p:nvSpPr>
        <p:spPr>
          <a:xfrm>
            <a:off x="1411" y="-12698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421" name="Google Shape;1421;p15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1422" name="Google Shape;1422;p15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3" name="Google Shape;1423;p15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교수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4" name="Google Shape;1424;p15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5" name="Google Shape;1425;p15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성적관리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6" name="Google Shape;1426;p15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7" name="Google Shape;1427;p15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8" name="Google Shape;1428;p15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피드백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29" name="Google Shape;1429;p15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0" name="Google Shape;1430;p15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사항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449" name="Google Shape;1449;p15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0" name="Google Shape;1450;p15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1" name="Google Shape;1451;p15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2" name="Google Shape;1452;p15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3" name="Google Shape;1453;p15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4" name="Google Shape;1454;p15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5" name="Google Shape;1455;p15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6" name="Google Shape;1456;p15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7" name="Google Shape;1457;p15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8" name="Google Shape;1458;p15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59" name="Google Shape;1459;p15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460" name="Google Shape;1460;p15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461" name="Google Shape;1461;p15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462" name="Google Shape;1462;p15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3" name="Google Shape;1463;p15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4" name="Google Shape;1464;p15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5" name="Google Shape;1465;p15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6" name="Google Shape;1466;p15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7" name="Google Shape;1467;p15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8" name="Google Shape;1468;p15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69" name="Google Shape;1469;p15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0" name="Google Shape;1470;p15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1" name="Google Shape;1471;p15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2" name="Google Shape;1472;p15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3" name="Google Shape;1473;p15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4" name="Google Shape;1474;p15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5" name="Google Shape;1475;p15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6" name="Google Shape;1476;p15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7" name="Google Shape;1477;p15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8" name="Google Shape;1478;p15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79" name="Google Shape;1479;p15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0" name="Google Shape;1480;p15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1" name="Google Shape;1481;p15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2" name="Google Shape;1482;p15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3" name="Google Shape;1483;p15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4" name="Google Shape;1484;p15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5" name="Google Shape;1485;p15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6" name="Google Shape;1486;p15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7" name="Google Shape;1487;p15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8" name="Google Shape;1488;p15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89" name="Google Shape;1489;p15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0" name="Google Shape;1490;p15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1" name="Google Shape;1491;p15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2" name="Google Shape;1492;p15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3" name="Google Shape;1493;p15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4" name="Google Shape;1494;p15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5" name="Google Shape;1495;p15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6" name="Google Shape;1496;p15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7" name="Google Shape;1497;p15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8" name="Google Shape;1498;p15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99" name="Google Shape;1499;p15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00" name="Google Shape;1500;p15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1" name="Google Shape;1501;p15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2" name="Google Shape;1502;p15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3" name="Google Shape;1503;p15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4" name="Google Shape;1504;p15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5" name="Google Shape;1505;p15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6" name="Google Shape;1506;p15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7" name="Google Shape;1507;p15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8" name="Google Shape;1508;p15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09" name="Google Shape;1509;p15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0" name="Google Shape;1510;p15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1" name="Google Shape;1511;p15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2" name="Google Shape;1512;p15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3" name="Google Shape;1513;p15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4" name="Google Shape;1514;p15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5" name="Google Shape;1515;p15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6" name="Google Shape;1516;p15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7" name="Google Shape;1517;p15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8" name="Google Shape;1518;p15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19" name="Google Shape;1519;p15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20" name="Google Shape;1520;p15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21" name="Google Shape;1521;p15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22" name="Google Shape;1522;p15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3" name="Google Shape;1523;p15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4" name="Google Shape;1524;p15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5" name="Google Shape;1525;p15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6" name="Google Shape;1526;p15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7" name="Google Shape;1527;p15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8" name="Google Shape;1528;p15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29" name="Google Shape;1529;p15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0" name="Google Shape;1530;p15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1" name="Google Shape;1531;p15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2" name="Google Shape;1532;p15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3" name="Google Shape;1533;p15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4" name="Google Shape;1534;p15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5" name="Google Shape;1535;p15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6" name="Google Shape;1536;p15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7" name="Google Shape;1537;p15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8" name="Google Shape;1538;p15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39" name="Google Shape;1539;p15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0" name="Google Shape;1540;p15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1" name="Google Shape;1541;p15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2" name="Google Shape;1542;p15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43" name="Google Shape;1543;p15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4" name="Google Shape;1544;p15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5" name="Google Shape;1545;p15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6" name="Google Shape;1546;p15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7" name="Google Shape;1547;p15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8" name="Google Shape;1548;p15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49" name="Google Shape;1549;p15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0" name="Google Shape;1550;p15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1" name="Google Shape;1551;p15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2" name="Google Shape;1552;p15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3" name="Google Shape;1553;p15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4" name="Google Shape;1554;p15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555" name="Google Shape;1555;p15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6" name="Google Shape;1556;p15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7" name="Google Shape;1557;p15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8" name="Google Shape;1558;p15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559" name="Google Shape;1559;p15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47" y="1492020"/>
            <a:ext cx="12277386" cy="7359892"/>
          </a:xfrm>
          <a:prstGeom prst="rect">
            <a:avLst/>
          </a:prstGeom>
        </p:spPr>
      </p:pic>
      <p:sp>
        <p:nvSpPr>
          <p:cNvPr id="1562" name="Google Shape;1562;p15"/>
          <p:cNvSpPr/>
          <p:nvPr/>
        </p:nvSpPr>
        <p:spPr>
          <a:xfrm>
            <a:off x="10288412" y="292451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1561" name="Google Shape;1561;p15"/>
          <p:cNvSpPr/>
          <p:nvPr/>
        </p:nvSpPr>
        <p:spPr>
          <a:xfrm>
            <a:off x="10163287" y="4843457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4"/>
          <p:cNvSpPr/>
          <p:nvPr/>
        </p:nvSpPr>
        <p:spPr>
          <a:xfrm>
            <a:off x="1411" y="-12698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74" name="Google Shape;1274;p14"/>
          <p:cNvGrpSpPr/>
          <p:nvPr/>
        </p:nvGrpSpPr>
        <p:grpSpPr>
          <a:xfrm>
            <a:off x="13281973" y="282531"/>
            <a:ext cx="4693514" cy="9687017"/>
            <a:chOff x="8366" y="178"/>
            <a:chExt cx="2957" cy="6103"/>
          </a:xfrm>
        </p:grpSpPr>
        <p:sp>
          <p:nvSpPr>
            <p:cNvPr id="1275" name="Google Shape;1275;p14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6" name="Google Shape;1276;p14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교수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7" name="Google Shape;1277;p14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8" name="Google Shape;1278;p14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성적관리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79" name="Google Shape;1279;p14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0" name="Google Shape;1280;p14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1" name="Google Shape;1281;p14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더블 클릭하여 입력, 수정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2" name="Google Shape;1282;p14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B-1</a:t>
              </a:r>
              <a:endParaRPr lang="ko-KR" sz="1200" b="1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3" name="Google Shape;1283;p14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사항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302" name="Google Shape;1302;p14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3" name="Google Shape;1303;p14"/>
            <p:cNvSpPr txBox="1"/>
            <p:nvPr/>
          </p:nvSpPr>
          <p:spPr>
            <a:xfrm>
              <a:off x="8366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4" name="Google Shape;1304;p14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5" name="Google Shape;1305;p14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6" name="Google Shape;1306;p14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7" name="Google Shape;1307;p14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8" name="Google Shape;1308;p14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09" name="Google Shape;1309;p14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0" name="Google Shape;1310;p14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1" name="Google Shape;1311;p14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 b="1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12" name="Google Shape;1312;p14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313" name="Google Shape;1313;p14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14" name="Google Shape;1314;p14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15" name="Google Shape;1315;p14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6" name="Google Shape;1316;p14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7" name="Google Shape;1317;p14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8" name="Google Shape;1318;p14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19" name="Google Shape;1319;p14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0" name="Google Shape;1320;p14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1" name="Google Shape;1321;p14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2" name="Google Shape;1322;p14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3" name="Google Shape;1323;p14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4" name="Google Shape;1324;p14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5" name="Google Shape;1325;p14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6" name="Google Shape;1326;p14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7" name="Google Shape;1327;p14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8" name="Google Shape;1328;p14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29" name="Google Shape;1329;p14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0" name="Google Shape;1330;p14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1" name="Google Shape;1331;p14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2" name="Google Shape;1332;p14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3" name="Google Shape;1333;p14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4" name="Google Shape;1334;p14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5" name="Google Shape;1335;p14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6" name="Google Shape;1336;p14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7" name="Google Shape;1337;p14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8" name="Google Shape;1338;p14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39" name="Google Shape;1339;p14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0" name="Google Shape;1340;p14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1" name="Google Shape;1341;p14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2" name="Google Shape;1342;p14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3" name="Google Shape;1343;p14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4" name="Google Shape;1344;p14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5" name="Google Shape;1345;p14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6" name="Google Shape;1346;p14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7" name="Google Shape;1347;p14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8" name="Google Shape;1348;p14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49" name="Google Shape;1349;p14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0" name="Google Shape;1350;p14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1" name="Google Shape;1351;p14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2" name="Google Shape;1352;p14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53" name="Google Shape;1353;p14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4" name="Google Shape;1354;p14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5" name="Google Shape;1355;p14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6" name="Google Shape;1356;p14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7" name="Google Shape;1357;p14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8" name="Google Shape;1358;p14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59" name="Google Shape;1359;p14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0" name="Google Shape;1360;p14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1" name="Google Shape;1361;p14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2" name="Google Shape;1362;p14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3" name="Google Shape;1363;p14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4" name="Google Shape;1364;p14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5" name="Google Shape;1365;p14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6" name="Google Shape;1366;p14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7" name="Google Shape;1367;p14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8" name="Google Shape;1368;p14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69" name="Google Shape;1369;p14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0" name="Google Shape;1370;p14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1" name="Google Shape;1371;p14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2" name="Google Shape;1372;p14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3" name="Google Shape;1373;p14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4" name="Google Shape;1374;p14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75" name="Google Shape;1375;p14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6" name="Google Shape;1376;p14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7" name="Google Shape;1377;p14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8" name="Google Shape;1378;p14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79" name="Google Shape;1379;p14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0" name="Google Shape;1380;p14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1" name="Google Shape;1381;p14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2" name="Google Shape;1382;p14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3" name="Google Shape;1383;p14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4" name="Google Shape;1384;p14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5" name="Google Shape;1385;p14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6" name="Google Shape;1386;p14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7" name="Google Shape;1387;p14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8" name="Google Shape;1388;p14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89" name="Google Shape;1389;p14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0" name="Google Shape;1390;p14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1" name="Google Shape;1391;p14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2" name="Google Shape;1392;p14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3" name="Google Shape;1393;p14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4" name="Google Shape;1394;p14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5" name="Google Shape;1395;p14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396" name="Google Shape;1396;p14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7" name="Google Shape;1397;p14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8" name="Google Shape;1398;p14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399" name="Google Shape;1399;p14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0" name="Google Shape;1400;p14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1" name="Google Shape;1401;p14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2" name="Google Shape;1402;p14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3" name="Google Shape;1403;p14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4" name="Google Shape;1404;p14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5" name="Google Shape;1405;p14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6" name="Google Shape;1406;p14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7" name="Google Shape;1407;p14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408" name="Google Shape;1408;p14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09" name="Google Shape;1409;p14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0" name="Google Shape;1410;p14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1" name="Google Shape;1411;p14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412" name="Google Shape;1412;p14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1416" name="그림 14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592" y="1607894"/>
            <a:ext cx="11520001" cy="7221705"/>
          </a:xfrm>
          <a:prstGeom prst="rect">
            <a:avLst/>
          </a:prstGeom>
        </p:spPr>
      </p:pic>
      <p:sp>
        <p:nvSpPr>
          <p:cNvPr id="1414" name="Google Shape;1414;p14"/>
          <p:cNvSpPr/>
          <p:nvPr/>
        </p:nvSpPr>
        <p:spPr>
          <a:xfrm>
            <a:off x="9144000" y="472514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1415" name="Google Shape;1415;p14"/>
          <p:cNvSpPr/>
          <p:nvPr/>
        </p:nvSpPr>
        <p:spPr>
          <a:xfrm>
            <a:off x="10909601" y="292584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학과게시판 목록 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게시판을 선택해 들어옵니다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학과게시판에 올라온 글의 목록을 보여줍니다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원하는 내용의 키워드를 입력해 검색합니다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글의목록이 많아지면 페이징 처리됩니다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글쓰기버튼을 이용해 글쓰 페이지로 이동합니다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9504870" y="8109841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6653" y="194521"/>
            <a:ext cx="10620000" cy="978405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370276" y="110830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</a:p>
        </p:txBody>
      </p:sp>
      <p:sp>
        <p:nvSpPr>
          <p:cNvPr id="18" name="타원 17"/>
          <p:cNvSpPr/>
          <p:nvPr/>
        </p:nvSpPr>
        <p:spPr>
          <a:xfrm>
            <a:off x="4103468" y="355932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L-2</a:t>
            </a:r>
          </a:p>
        </p:txBody>
      </p:sp>
      <p:sp>
        <p:nvSpPr>
          <p:cNvPr id="24" name="타원 23"/>
          <p:cNvSpPr/>
          <p:nvPr/>
        </p:nvSpPr>
        <p:spPr>
          <a:xfrm>
            <a:off x="6506653" y="66916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L-3</a:t>
            </a:r>
          </a:p>
        </p:txBody>
      </p:sp>
      <p:sp>
        <p:nvSpPr>
          <p:cNvPr id="25" name="타원 24"/>
          <p:cNvSpPr/>
          <p:nvPr/>
        </p:nvSpPr>
        <p:spPr>
          <a:xfrm>
            <a:off x="5315723" y="71956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L-4</a:t>
            </a:r>
          </a:p>
        </p:txBody>
      </p:sp>
      <p:sp>
        <p:nvSpPr>
          <p:cNvPr id="26" name="타원 25"/>
          <p:cNvSpPr/>
          <p:nvPr/>
        </p:nvSpPr>
        <p:spPr>
          <a:xfrm>
            <a:off x="9756604" y="287524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출석입력을 눌러 페이지로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과목을 선택합니다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해댱날짜를 선택합니다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O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와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X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로 출결을 표시합니다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309" y="1630920"/>
            <a:ext cx="11430000" cy="718498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35309" y="402737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657904" y="330729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108272" y="510153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360272" y="330729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8255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출결이의 신청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67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출석이의신청조회 페이지로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출결을 수정합니다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74" y="1556792"/>
            <a:ext cx="11520001" cy="716479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231796" y="486921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808804" y="450917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20" name="Object 11"/>
          <p:cNvSpPr txBox="1"/>
          <p:nvPr/>
        </p:nvSpPr>
        <p:spPr>
          <a:xfrm>
            <a:off x="2519832" y="3932639"/>
            <a:ext cx="6283440" cy="1224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7400" b="0" kern="0" spc="-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관리자</a:t>
            </a:r>
          </a:p>
        </p:txBody>
      </p:sp>
      <p:sp>
        <p:nvSpPr>
          <p:cNvPr id="1021" name="Object 12"/>
          <p:cNvSpPr txBox="1"/>
          <p:nvPr/>
        </p:nvSpPr>
        <p:spPr>
          <a:xfrm>
            <a:off x="1738774" y="2348880"/>
            <a:ext cx="1879921" cy="1082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6500" b="1">
                <a:solidFill>
                  <a:srgbClr val="2A5234"/>
                </a:solidFill>
                <a:latin typeface="G마켓 산스 TTF Bold"/>
                <a:ea typeface="G마켓 산스 TTF Bold"/>
                <a:cs typeface="Gmarket Sans Bold"/>
              </a:rPr>
              <a:t>08</a:t>
            </a:r>
          </a:p>
        </p:txBody>
      </p:sp>
      <p:grpSp>
        <p:nvGrpSpPr>
          <p:cNvPr id="1030" name="그룹 1002"/>
          <p:cNvGrpSpPr/>
          <p:nvPr/>
        </p:nvGrpSpPr>
        <p:grpSpPr>
          <a:xfrm>
            <a:off x="2483768" y="5625243"/>
            <a:ext cx="3924436" cy="216023"/>
            <a:chOff x="4893402" y="5764845"/>
            <a:chExt cx="4001778" cy="125301"/>
          </a:xfrm>
        </p:grpSpPr>
        <p:pic>
          <p:nvPicPr>
            <p:cNvPr id="1031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93402" y="5764845"/>
              <a:ext cx="4001778" cy="125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8"/>
          <p:cNvSpPr/>
          <p:nvPr/>
        </p:nvSpPr>
        <p:spPr>
          <a:xfrm>
            <a:off x="1411" y="0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722" name="Google Shape;1722;p18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1723" name="Google Shape;1723;p18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4" name="Google Shape;1724;p18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관리자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5" name="Google Shape;1725;p18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6" name="Google Shape;1726;p18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학사정보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7" name="Google Shape;1727;p18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8" name="Google Shape;1728;p18"/>
            <p:cNvSpPr txBox="1"/>
            <p:nvPr/>
          </p:nvSpPr>
          <p:spPr>
            <a:xfrm>
              <a:off x="8367" y="109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29" name="Google Shape;1729;p18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주소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0" name="Google Shape;1730;p18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1" name="Google Shape;1731;p18"/>
            <p:cNvSpPr txBox="1"/>
            <p:nvPr/>
          </p:nvSpPr>
          <p:spPr>
            <a:xfrm>
              <a:off x="9061" y="139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학생 추가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2" name="Google Shape;1732;p18"/>
            <p:cNvSpPr txBox="1"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B-2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3" name="Google Shape;1733;p18"/>
            <p:cNvSpPr txBox="1"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체크한 학생 삭제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4" name="Google Shape;1734;p18"/>
            <p:cNvSpPr txBox="1"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B-3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5" name="Google Shape;1735;p18"/>
            <p:cNvSpPr txBox="1"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사항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6" name="Google Shape;1736;p18"/>
            <p:cNvSpPr txBox="1"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T-2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7" name="Google Shape;1737;p18"/>
            <p:cNvSpPr txBox="1"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담당교수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8" name="Google Shape;1738;p18"/>
            <p:cNvSpPr txBox="1"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T-3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39" name="Google Shape;1739;p18"/>
            <p:cNvSpPr txBox="1"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학과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0" name="Google Shape;1740;p18"/>
            <p:cNvSpPr txBox="1"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T-4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1" name="Google Shape;1741;p18"/>
            <p:cNvSpPr txBox="1"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학번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2" name="Google Shape;1742;p18"/>
            <p:cNvSpPr txBox="1"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T-5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3" name="Google Shape;1743;p18"/>
            <p:cNvSpPr txBox="1"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이름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4" name="Google Shape;1744;p18"/>
            <p:cNvSpPr txBox="1"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T-6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5" name="Google Shape;1745;p18"/>
            <p:cNvSpPr txBox="1"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학년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6" name="Google Shape;1746;p18"/>
            <p:cNvSpPr txBox="1"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T-7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7" name="Google Shape;1747;p18"/>
            <p:cNvSpPr txBox="1"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생년월일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8" name="Google Shape;1748;p18"/>
            <p:cNvSpPr txBox="1"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T-8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9" name="Google Shape;1749;p18"/>
            <p:cNvSpPr txBox="1"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주소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0" name="Google Shape;1750;p18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Malgun Gothic"/>
                  <a:cs typeface="Arial"/>
                  <a:sym typeface="Malgun Gothic"/>
                </a:rPr>
                <a:t>약어</a:t>
              </a:r>
              <a:endParaRPr lang="ko-KR" sz="1200">
                <a:latin typeface="Arial"/>
                <a:cs typeface="Arial"/>
              </a:endParaRPr>
            </a:p>
          </p:txBody>
        </p:sp>
        <p:sp>
          <p:nvSpPr>
            <p:cNvPr id="1751" name="Google Shape;1751;p18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2" name="Google Shape;1752;p18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3" name="Google Shape;1753;p18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4" name="Google Shape;1754;p18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5" name="Google Shape;1755;p18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6" name="Google Shape;1756;p18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7" name="Google Shape;1757;p18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8" name="Google Shape;1758;p18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59" name="Google Shape;1759;p18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60" name="Google Shape;1760;p18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761" name="Google Shape;1761;p18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62" name="Google Shape;1762;p18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763" name="Google Shape;1763;p18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4" name="Google Shape;1764;p18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5" name="Google Shape;1765;p18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6" name="Google Shape;1766;p18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7" name="Google Shape;1767;p18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8" name="Google Shape;1768;p18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69" name="Google Shape;1769;p18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0" name="Google Shape;1770;p18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1" name="Google Shape;1771;p18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2" name="Google Shape;1772;p18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3" name="Google Shape;1773;p18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4" name="Google Shape;1774;p18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5" name="Google Shape;1775;p18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6" name="Google Shape;1776;p18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7" name="Google Shape;1777;p18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8" name="Google Shape;1778;p18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79" name="Google Shape;1779;p18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0" name="Google Shape;1780;p18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1" name="Google Shape;1781;p18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2" name="Google Shape;1782;p18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3" name="Google Shape;1783;p18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4" name="Google Shape;1784;p18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5" name="Google Shape;1785;p18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6" name="Google Shape;1786;p18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7" name="Google Shape;1787;p18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8" name="Google Shape;1788;p18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89" name="Google Shape;1789;p18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0" name="Google Shape;1790;p18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1" name="Google Shape;1791;p18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2" name="Google Shape;1792;p18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3" name="Google Shape;1793;p18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4" name="Google Shape;1794;p18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5" name="Google Shape;1795;p18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6" name="Google Shape;1796;p18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7" name="Google Shape;1797;p18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8" name="Google Shape;1798;p18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799" name="Google Shape;1799;p18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00" name="Google Shape;1800;p18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01" name="Google Shape;1801;p18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2" name="Google Shape;1802;p18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3" name="Google Shape;1803;p18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4" name="Google Shape;1804;p18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5" name="Google Shape;1805;p18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6" name="Google Shape;1806;p18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7" name="Google Shape;1807;p18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8" name="Google Shape;1808;p18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09" name="Google Shape;1809;p18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0" name="Google Shape;1810;p18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1" name="Google Shape;1811;p18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2" name="Google Shape;1812;p18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3" name="Google Shape;1813;p18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4" name="Google Shape;1814;p18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5" name="Google Shape;1815;p18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6" name="Google Shape;1816;p18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7" name="Google Shape;1817;p18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8" name="Google Shape;1818;p18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19" name="Google Shape;1819;p18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20" name="Google Shape;1820;p18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21" name="Google Shape;1821;p18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22" name="Google Shape;1822;p18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23" name="Google Shape;1823;p18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4" name="Google Shape;1824;p18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5" name="Google Shape;1825;p18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6" name="Google Shape;1826;p18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7" name="Google Shape;1827;p18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8" name="Google Shape;1828;p18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29" name="Google Shape;1829;p18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0" name="Google Shape;1830;p18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1" name="Google Shape;1831;p18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2" name="Google Shape;1832;p18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3" name="Google Shape;1833;p18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4" name="Google Shape;1834;p18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5" name="Google Shape;1835;p18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6" name="Google Shape;1836;p18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7" name="Google Shape;1837;p18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8" name="Google Shape;1838;p18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39" name="Google Shape;1839;p18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0" name="Google Shape;1840;p18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1" name="Google Shape;1841;p18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2" name="Google Shape;1842;p18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3" name="Google Shape;1843;p18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44" name="Google Shape;1844;p18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5" name="Google Shape;1845;p18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6" name="Google Shape;1846;p18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7" name="Google Shape;1847;p18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8" name="Google Shape;1848;p18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49" name="Google Shape;1849;p18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0" name="Google Shape;1850;p18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1" name="Google Shape;1851;p18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2" name="Google Shape;1852;p18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3" name="Google Shape;1853;p18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4" name="Google Shape;1854;p18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5" name="Google Shape;1855;p18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856" name="Google Shape;1856;p18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7" name="Google Shape;1857;p18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8" name="Google Shape;1858;p18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59" name="Google Shape;1859;p18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860" name="Google Shape;1860;p18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229" y="1640108"/>
            <a:ext cx="11975839" cy="6877102"/>
          </a:xfrm>
          <a:prstGeom prst="rect">
            <a:avLst/>
          </a:prstGeom>
        </p:spPr>
      </p:pic>
      <p:sp>
        <p:nvSpPr>
          <p:cNvPr id="1865" name="Google Shape;1865;p18"/>
          <p:cNvSpPr/>
          <p:nvPr/>
        </p:nvSpPr>
        <p:spPr>
          <a:xfrm>
            <a:off x="11051670" y="272819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B-3</a:t>
            </a:r>
            <a:endParaRPr lang="ko-KR"/>
          </a:p>
        </p:txBody>
      </p:sp>
      <p:sp>
        <p:nvSpPr>
          <p:cNvPr id="1864" name="Google Shape;1864;p18"/>
          <p:cNvSpPr/>
          <p:nvPr/>
        </p:nvSpPr>
        <p:spPr>
          <a:xfrm>
            <a:off x="10295344" y="272819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/>
          </a:p>
        </p:txBody>
      </p:sp>
      <p:sp>
        <p:nvSpPr>
          <p:cNvPr id="1863" name="Google Shape;1863;p18"/>
          <p:cNvSpPr/>
          <p:nvPr/>
        </p:nvSpPr>
        <p:spPr>
          <a:xfrm>
            <a:off x="9547430" y="2749625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1862" name="Google Shape;1862;p18"/>
          <p:cNvSpPr/>
          <p:nvPr/>
        </p:nvSpPr>
        <p:spPr>
          <a:xfrm>
            <a:off x="8338470" y="5345875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  <p:sp>
        <p:nvSpPr>
          <p:cNvPr id="1872" name="Google Shape;1872;p18"/>
          <p:cNvSpPr/>
          <p:nvPr/>
        </p:nvSpPr>
        <p:spPr>
          <a:xfrm>
            <a:off x="10548511" y="609029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T-8</a:t>
            </a:r>
            <a:endParaRPr lang="ko-KR"/>
          </a:p>
        </p:txBody>
      </p:sp>
      <p:sp>
        <p:nvSpPr>
          <p:cNvPr id="1871" name="Google Shape;1871;p18"/>
          <p:cNvSpPr/>
          <p:nvPr/>
        </p:nvSpPr>
        <p:spPr>
          <a:xfrm>
            <a:off x="9157115" y="6078549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T-7</a:t>
            </a:r>
            <a:endParaRPr lang="ko-KR"/>
          </a:p>
        </p:txBody>
      </p:sp>
      <p:sp>
        <p:nvSpPr>
          <p:cNvPr id="1870" name="Google Shape;1870;p18"/>
          <p:cNvSpPr/>
          <p:nvPr/>
        </p:nvSpPr>
        <p:spPr>
          <a:xfrm>
            <a:off x="8102959" y="6078549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T-6</a:t>
            </a:r>
            <a:endParaRPr lang="ko-KR"/>
          </a:p>
        </p:txBody>
      </p:sp>
      <p:sp>
        <p:nvSpPr>
          <p:cNvPr id="1869" name="Google Shape;1869;p18"/>
          <p:cNvSpPr/>
          <p:nvPr/>
        </p:nvSpPr>
        <p:spPr>
          <a:xfrm>
            <a:off x="6814597" y="605601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T-5</a:t>
            </a:r>
            <a:endParaRPr lang="ko-KR"/>
          </a:p>
        </p:txBody>
      </p:sp>
      <p:sp>
        <p:nvSpPr>
          <p:cNvPr id="1868" name="Google Shape;1868;p18"/>
          <p:cNvSpPr/>
          <p:nvPr/>
        </p:nvSpPr>
        <p:spPr>
          <a:xfrm>
            <a:off x="5738140" y="606823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T-4</a:t>
            </a:r>
            <a:endParaRPr lang="ko-KR"/>
          </a:p>
        </p:txBody>
      </p:sp>
      <p:sp>
        <p:nvSpPr>
          <p:cNvPr id="1866" name="Google Shape;1866;p18"/>
          <p:cNvSpPr/>
          <p:nvPr/>
        </p:nvSpPr>
        <p:spPr>
          <a:xfrm>
            <a:off x="3820413" y="608236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/>
          </a:p>
        </p:txBody>
      </p:sp>
      <p:sp>
        <p:nvSpPr>
          <p:cNvPr id="1867" name="Google Shape;1867;p18"/>
          <p:cNvSpPr/>
          <p:nvPr/>
        </p:nvSpPr>
        <p:spPr>
          <a:xfrm>
            <a:off x="4713848" y="606823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T-3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9"/>
          <p:cNvSpPr/>
          <p:nvPr/>
        </p:nvSpPr>
        <p:spPr>
          <a:xfrm>
            <a:off x="1411" y="0"/>
            <a:ext cx="18285178" cy="10285413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96000"/>
              </a:lnSpc>
              <a:defRPr lang="ko-KR" altLang="en-US"/>
            </a:pPr>
            <a:endParaRPr lang="ko-KR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879" name="Google Shape;1879;p19"/>
          <p:cNvGrpSpPr/>
          <p:nvPr/>
        </p:nvGrpSpPr>
        <p:grpSpPr>
          <a:xfrm>
            <a:off x="13281974" y="282531"/>
            <a:ext cx="4693514" cy="9687017"/>
            <a:chOff x="8367" y="178"/>
            <a:chExt cx="2957" cy="6103"/>
          </a:xfrm>
        </p:grpSpPr>
        <p:sp>
          <p:nvSpPr>
            <p:cNvPr id="1880" name="Google Shape;1880;p19"/>
            <p:cNvSpPr txBox="1"/>
            <p:nvPr/>
          </p:nvSpPr>
          <p:spPr>
            <a:xfrm>
              <a:off x="8367" y="178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구분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1" name="Google Shape;1881;p19"/>
            <p:cNvSpPr txBox="1"/>
            <p:nvPr/>
          </p:nvSpPr>
          <p:spPr>
            <a:xfrm>
              <a:off x="9061" y="17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관리자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2" name="Google Shape;1882;p19"/>
            <p:cNvSpPr txBox="1"/>
            <p:nvPr/>
          </p:nvSpPr>
          <p:spPr>
            <a:xfrm>
              <a:off x="8367" y="483"/>
              <a:ext cx="692" cy="30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화면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3" name="Google Shape;1883;p19"/>
            <p:cNvSpPr txBox="1"/>
            <p:nvPr/>
          </p:nvSpPr>
          <p:spPr>
            <a:xfrm>
              <a:off x="9061" y="48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학사정보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4" name="Google Shape;1884;p19"/>
            <p:cNvSpPr txBox="1"/>
            <p:nvPr/>
          </p:nvSpPr>
          <p:spPr>
            <a:xfrm>
              <a:off x="8367" y="78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설명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5" name="Google Shape;1885;p19"/>
            <p:cNvSpPr txBox="1"/>
            <p:nvPr/>
          </p:nvSpPr>
          <p:spPr>
            <a:xfrm>
              <a:off x="8367" y="1092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6" name="Google Shape;1886;p19"/>
            <p:cNvSpPr txBox="1"/>
            <p:nvPr/>
          </p:nvSpPr>
          <p:spPr>
            <a:xfrm>
              <a:off x="9061" y="109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교수번호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7" name="Google Shape;1887;p19"/>
            <p:cNvSpPr txBox="1"/>
            <p:nvPr/>
          </p:nvSpPr>
          <p:spPr>
            <a:xfrm>
              <a:off x="8367" y="139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B-1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8" name="Google Shape;1888;p19"/>
            <p:cNvSpPr txBox="1"/>
            <p:nvPr/>
          </p:nvSpPr>
          <p:spPr>
            <a:xfrm>
              <a:off x="9061" y="1397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교수 추가 버튼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89" name="Google Shape;1889;p19"/>
            <p:cNvSpPr txBox="1"/>
            <p:nvPr/>
          </p:nvSpPr>
          <p:spPr>
            <a:xfrm>
              <a:off x="8367" y="170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B-2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0" name="Google Shape;1890;p19"/>
            <p:cNvSpPr txBox="1"/>
            <p:nvPr/>
          </p:nvSpPr>
          <p:spPr>
            <a:xfrm>
              <a:off x="9061" y="170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체크한 교수 삭제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1" name="Google Shape;1891;p19"/>
            <p:cNvSpPr txBox="1"/>
            <p:nvPr/>
          </p:nvSpPr>
          <p:spPr>
            <a:xfrm>
              <a:off x="8367" y="2008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B-3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2" name="Google Shape;1892;p19"/>
            <p:cNvSpPr txBox="1"/>
            <p:nvPr/>
          </p:nvSpPr>
          <p:spPr>
            <a:xfrm>
              <a:off x="9061" y="2008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변경 사항 저장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3" name="Google Shape;1893;p19"/>
            <p:cNvSpPr txBox="1"/>
            <p:nvPr/>
          </p:nvSpPr>
          <p:spPr>
            <a:xfrm>
              <a:off x="8367" y="2313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T-2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4" name="Google Shape;1894;p19"/>
            <p:cNvSpPr txBox="1"/>
            <p:nvPr/>
          </p:nvSpPr>
          <p:spPr>
            <a:xfrm>
              <a:off x="9061" y="2313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이름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5" name="Google Shape;1895;p19"/>
            <p:cNvSpPr txBox="1"/>
            <p:nvPr/>
          </p:nvSpPr>
          <p:spPr>
            <a:xfrm>
              <a:off x="8367" y="261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T-3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6" name="Google Shape;1896;p19"/>
            <p:cNvSpPr txBox="1"/>
            <p:nvPr/>
          </p:nvSpPr>
          <p:spPr>
            <a:xfrm>
              <a:off x="9061" y="261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생년월일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7" name="Google Shape;1897;p19"/>
            <p:cNvSpPr txBox="1"/>
            <p:nvPr/>
          </p:nvSpPr>
          <p:spPr>
            <a:xfrm>
              <a:off x="8367" y="2924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T-4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8" name="Google Shape;1898;p19"/>
            <p:cNvSpPr txBox="1"/>
            <p:nvPr/>
          </p:nvSpPr>
          <p:spPr>
            <a:xfrm>
              <a:off x="9061" y="2924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학과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99" name="Google Shape;1899;p19"/>
            <p:cNvSpPr txBox="1"/>
            <p:nvPr/>
          </p:nvSpPr>
          <p:spPr>
            <a:xfrm>
              <a:off x="8367" y="322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T-5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0" name="Google Shape;1900;p19"/>
            <p:cNvSpPr txBox="1"/>
            <p:nvPr/>
          </p:nvSpPr>
          <p:spPr>
            <a:xfrm>
              <a:off x="9061" y="322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전화번호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1" name="Google Shape;1901;p19"/>
            <p:cNvSpPr txBox="1"/>
            <p:nvPr/>
          </p:nvSpPr>
          <p:spPr>
            <a:xfrm>
              <a:off x="8367" y="353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T-6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2" name="Google Shape;1902;p19"/>
            <p:cNvSpPr txBox="1"/>
            <p:nvPr/>
          </p:nvSpPr>
          <p:spPr>
            <a:xfrm>
              <a:off x="9061" y="353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주소 입력, 수정 하는 텍스트 필드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3" name="Google Shape;1903;p19"/>
            <p:cNvSpPr txBox="1"/>
            <p:nvPr/>
          </p:nvSpPr>
          <p:spPr>
            <a:xfrm>
              <a:off x="8367" y="3839"/>
              <a:ext cx="692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 algn="ctr"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T-7</a:t>
              </a:r>
              <a:endParaRPr lang="ko-KR"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4" name="Google Shape;1904;p19"/>
            <p:cNvSpPr txBox="1"/>
            <p:nvPr/>
          </p:nvSpPr>
          <p:spPr>
            <a:xfrm>
              <a:off x="9061" y="3839"/>
              <a:ext cx="2261" cy="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54692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Gulim"/>
                </a:rPr>
                <a:t>이메일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5" name="Google Shape;1905;p19"/>
            <p:cNvSpPr/>
            <p:nvPr/>
          </p:nvSpPr>
          <p:spPr>
            <a:xfrm>
              <a:off x="8367" y="414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9061" y="414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96000"/>
                </a:lnSpc>
                <a:defRPr lang="ko-KR" altLang="en-US"/>
              </a:pPr>
              <a:endParaRPr lang="ko-KR" sz="1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Gulim"/>
              </a:endParaRPr>
            </a:p>
          </p:txBody>
        </p:sp>
        <p:sp>
          <p:nvSpPr>
            <p:cNvPr id="1907" name="Google Shape;1907;p19"/>
            <p:cNvSpPr txBox="1"/>
            <p:nvPr/>
          </p:nvSpPr>
          <p:spPr>
            <a:xfrm>
              <a:off x="8367" y="4448"/>
              <a:ext cx="2955" cy="30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약어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8" name="Google Shape;1908;p19"/>
            <p:cNvSpPr txBox="1"/>
            <p:nvPr/>
          </p:nvSpPr>
          <p:spPr>
            <a:xfrm>
              <a:off x="8367" y="475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09" name="Google Shape;1909;p19"/>
            <p:cNvSpPr txBox="1"/>
            <p:nvPr/>
          </p:nvSpPr>
          <p:spPr>
            <a:xfrm>
              <a:off x="9061" y="475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Text Field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0" name="Google Shape;1910;p19"/>
            <p:cNvSpPr txBox="1"/>
            <p:nvPr/>
          </p:nvSpPr>
          <p:spPr>
            <a:xfrm>
              <a:off x="8367" y="505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1" name="Google Shape;1911;p19"/>
            <p:cNvSpPr txBox="1"/>
            <p:nvPr/>
          </p:nvSpPr>
          <p:spPr>
            <a:xfrm>
              <a:off x="9061" y="505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2" name="Google Shape;1912;p19"/>
            <p:cNvSpPr txBox="1"/>
            <p:nvPr/>
          </p:nvSpPr>
          <p:spPr>
            <a:xfrm>
              <a:off x="8367" y="5363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3" name="Google Shape;1913;p19"/>
            <p:cNvSpPr txBox="1"/>
            <p:nvPr/>
          </p:nvSpPr>
          <p:spPr>
            <a:xfrm>
              <a:off x="9061" y="5363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Radio Button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4" name="Google Shape;1914;p19"/>
            <p:cNvSpPr txBox="1"/>
            <p:nvPr/>
          </p:nvSpPr>
          <p:spPr>
            <a:xfrm>
              <a:off x="8367" y="5668"/>
              <a:ext cx="692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5" name="Google Shape;1915;p19"/>
            <p:cNvSpPr txBox="1"/>
            <p:nvPr/>
          </p:nvSpPr>
          <p:spPr>
            <a:xfrm>
              <a:off x="9061" y="5668"/>
              <a:ext cx="2261" cy="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Link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6" name="Google Shape;1916;p19"/>
            <p:cNvSpPr txBox="1"/>
            <p:nvPr/>
          </p:nvSpPr>
          <p:spPr>
            <a:xfrm>
              <a:off x="8367" y="5973"/>
              <a:ext cx="692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 algn="ctr"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 b="1">
                  <a:solidFill>
                    <a:srgbClr val="3C5C66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</a:t>
              </a:r>
              <a:endParaRPr lang="ko-KR" sz="1200">
                <a:solidFill>
                  <a:srgbClr val="3C5C66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17" name="Google Shape;1917;p19"/>
            <p:cNvSpPr txBox="1"/>
            <p:nvPr/>
          </p:nvSpPr>
          <p:spPr>
            <a:xfrm>
              <a:off x="9061" y="5973"/>
              <a:ext cx="2261" cy="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11" tIns="45693" rIns="91411" bIns="45693" anchor="ctr" anchorCtr="0"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25000"/>
                <a:defRPr lang="ko-KR" altLang="en-US"/>
              </a:pPr>
              <a:r>
                <a:rPr lang="en-US" sz="12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Malgun Gothic"/>
                </a:rPr>
                <a:t>Select Box</a:t>
              </a:r>
              <a:endParaRPr lang="ko-KR" sz="1200"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918" name="Google Shape;1918;p19"/>
            <p:cNvCxnSpPr/>
            <p:nvPr/>
          </p:nvCxnSpPr>
          <p:spPr>
            <a:xfrm>
              <a:off x="8367" y="178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19" name="Google Shape;1919;p19"/>
            <p:cNvCxnSpPr/>
            <p:nvPr/>
          </p:nvCxnSpPr>
          <p:spPr>
            <a:xfrm>
              <a:off x="9061" y="178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20" name="Google Shape;1920;p19"/>
            <p:cNvCxnSpPr/>
            <p:nvPr/>
          </p:nvCxnSpPr>
          <p:spPr>
            <a:xfrm>
              <a:off x="8367" y="48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1" name="Google Shape;1921;p19"/>
            <p:cNvCxnSpPr/>
            <p:nvPr/>
          </p:nvCxnSpPr>
          <p:spPr>
            <a:xfrm>
              <a:off x="9061" y="48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2" name="Google Shape;1922;p19"/>
            <p:cNvCxnSpPr/>
            <p:nvPr/>
          </p:nvCxnSpPr>
          <p:spPr>
            <a:xfrm>
              <a:off x="8367" y="787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3" name="Google Shape;1923;p19"/>
            <p:cNvCxnSpPr/>
            <p:nvPr/>
          </p:nvCxnSpPr>
          <p:spPr>
            <a:xfrm>
              <a:off x="9061" y="78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4" name="Google Shape;1924;p19"/>
            <p:cNvCxnSpPr/>
            <p:nvPr/>
          </p:nvCxnSpPr>
          <p:spPr>
            <a:xfrm>
              <a:off x="8367" y="109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5" name="Google Shape;1925;p19"/>
            <p:cNvCxnSpPr/>
            <p:nvPr/>
          </p:nvCxnSpPr>
          <p:spPr>
            <a:xfrm>
              <a:off x="9061" y="109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6" name="Google Shape;1926;p19"/>
            <p:cNvCxnSpPr/>
            <p:nvPr/>
          </p:nvCxnSpPr>
          <p:spPr>
            <a:xfrm>
              <a:off x="8367" y="139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7" name="Google Shape;1927;p19"/>
            <p:cNvCxnSpPr/>
            <p:nvPr/>
          </p:nvCxnSpPr>
          <p:spPr>
            <a:xfrm>
              <a:off x="9061" y="139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8" name="Google Shape;1928;p19"/>
            <p:cNvCxnSpPr/>
            <p:nvPr/>
          </p:nvCxnSpPr>
          <p:spPr>
            <a:xfrm>
              <a:off x="8367" y="170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29" name="Google Shape;1929;p19"/>
            <p:cNvCxnSpPr/>
            <p:nvPr/>
          </p:nvCxnSpPr>
          <p:spPr>
            <a:xfrm>
              <a:off x="9061" y="170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0" name="Google Shape;1930;p19"/>
            <p:cNvCxnSpPr/>
            <p:nvPr/>
          </p:nvCxnSpPr>
          <p:spPr>
            <a:xfrm>
              <a:off x="8367" y="200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1" name="Google Shape;1931;p19"/>
            <p:cNvCxnSpPr/>
            <p:nvPr/>
          </p:nvCxnSpPr>
          <p:spPr>
            <a:xfrm>
              <a:off x="9061" y="200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2" name="Google Shape;1932;p19"/>
            <p:cNvCxnSpPr/>
            <p:nvPr/>
          </p:nvCxnSpPr>
          <p:spPr>
            <a:xfrm>
              <a:off x="8367" y="231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3" name="Google Shape;1933;p19"/>
            <p:cNvCxnSpPr/>
            <p:nvPr/>
          </p:nvCxnSpPr>
          <p:spPr>
            <a:xfrm>
              <a:off x="9061" y="231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4" name="Google Shape;1934;p19"/>
            <p:cNvCxnSpPr/>
            <p:nvPr/>
          </p:nvCxnSpPr>
          <p:spPr>
            <a:xfrm>
              <a:off x="8367" y="2617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5" name="Google Shape;1935;p19"/>
            <p:cNvCxnSpPr/>
            <p:nvPr/>
          </p:nvCxnSpPr>
          <p:spPr>
            <a:xfrm>
              <a:off x="9061" y="2617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6" name="Google Shape;1936;p19"/>
            <p:cNvCxnSpPr/>
            <p:nvPr/>
          </p:nvCxnSpPr>
          <p:spPr>
            <a:xfrm>
              <a:off x="8367" y="2924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7" name="Google Shape;1937;p19"/>
            <p:cNvCxnSpPr/>
            <p:nvPr/>
          </p:nvCxnSpPr>
          <p:spPr>
            <a:xfrm>
              <a:off x="9061" y="2924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8" name="Google Shape;1938;p19"/>
            <p:cNvCxnSpPr/>
            <p:nvPr/>
          </p:nvCxnSpPr>
          <p:spPr>
            <a:xfrm>
              <a:off x="8367" y="3229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39" name="Google Shape;1939;p19"/>
            <p:cNvCxnSpPr/>
            <p:nvPr/>
          </p:nvCxnSpPr>
          <p:spPr>
            <a:xfrm>
              <a:off x="9061" y="3229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0" name="Google Shape;1940;p19"/>
            <p:cNvCxnSpPr/>
            <p:nvPr/>
          </p:nvCxnSpPr>
          <p:spPr>
            <a:xfrm>
              <a:off x="8367" y="353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1" name="Google Shape;1941;p19"/>
            <p:cNvCxnSpPr/>
            <p:nvPr/>
          </p:nvCxnSpPr>
          <p:spPr>
            <a:xfrm>
              <a:off x="9061" y="353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2" name="Google Shape;1942;p19"/>
            <p:cNvCxnSpPr/>
            <p:nvPr/>
          </p:nvCxnSpPr>
          <p:spPr>
            <a:xfrm>
              <a:off x="8367" y="383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3" name="Google Shape;1943;p19"/>
            <p:cNvCxnSpPr/>
            <p:nvPr/>
          </p:nvCxnSpPr>
          <p:spPr>
            <a:xfrm>
              <a:off x="9061" y="383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4" name="Google Shape;1944;p19"/>
            <p:cNvCxnSpPr/>
            <p:nvPr/>
          </p:nvCxnSpPr>
          <p:spPr>
            <a:xfrm>
              <a:off x="8367" y="414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5" name="Google Shape;1945;p19"/>
            <p:cNvCxnSpPr/>
            <p:nvPr/>
          </p:nvCxnSpPr>
          <p:spPr>
            <a:xfrm>
              <a:off x="9061" y="414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6" name="Google Shape;1946;p19"/>
            <p:cNvCxnSpPr/>
            <p:nvPr/>
          </p:nvCxnSpPr>
          <p:spPr>
            <a:xfrm>
              <a:off x="8367" y="4448"/>
              <a:ext cx="2955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7" name="Google Shape;1947;p19"/>
            <p:cNvCxnSpPr/>
            <p:nvPr/>
          </p:nvCxnSpPr>
          <p:spPr>
            <a:xfrm>
              <a:off x="9061" y="444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8" name="Google Shape;1948;p19"/>
            <p:cNvCxnSpPr/>
            <p:nvPr/>
          </p:nvCxnSpPr>
          <p:spPr>
            <a:xfrm>
              <a:off x="8367" y="475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49" name="Google Shape;1949;p19"/>
            <p:cNvCxnSpPr/>
            <p:nvPr/>
          </p:nvCxnSpPr>
          <p:spPr>
            <a:xfrm>
              <a:off x="9061" y="475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0" name="Google Shape;1950;p19"/>
            <p:cNvCxnSpPr/>
            <p:nvPr/>
          </p:nvCxnSpPr>
          <p:spPr>
            <a:xfrm>
              <a:off x="8367" y="505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1" name="Google Shape;1951;p19"/>
            <p:cNvCxnSpPr/>
            <p:nvPr/>
          </p:nvCxnSpPr>
          <p:spPr>
            <a:xfrm>
              <a:off x="9061" y="505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2" name="Google Shape;1952;p19"/>
            <p:cNvCxnSpPr/>
            <p:nvPr/>
          </p:nvCxnSpPr>
          <p:spPr>
            <a:xfrm>
              <a:off x="8367" y="536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3" name="Google Shape;1953;p19"/>
            <p:cNvCxnSpPr/>
            <p:nvPr/>
          </p:nvCxnSpPr>
          <p:spPr>
            <a:xfrm>
              <a:off x="9061" y="536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4" name="Google Shape;1954;p19"/>
            <p:cNvCxnSpPr/>
            <p:nvPr/>
          </p:nvCxnSpPr>
          <p:spPr>
            <a:xfrm>
              <a:off x="8367" y="5668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5" name="Google Shape;1955;p19"/>
            <p:cNvCxnSpPr/>
            <p:nvPr/>
          </p:nvCxnSpPr>
          <p:spPr>
            <a:xfrm>
              <a:off x="9061" y="5668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6" name="Google Shape;1956;p19"/>
            <p:cNvCxnSpPr/>
            <p:nvPr/>
          </p:nvCxnSpPr>
          <p:spPr>
            <a:xfrm>
              <a:off x="8367" y="5973"/>
              <a:ext cx="692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7" name="Google Shape;1957;p19"/>
            <p:cNvCxnSpPr/>
            <p:nvPr/>
          </p:nvCxnSpPr>
          <p:spPr>
            <a:xfrm>
              <a:off x="9061" y="5973"/>
              <a:ext cx="2261" cy="0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58" name="Google Shape;1958;p19"/>
            <p:cNvCxnSpPr/>
            <p:nvPr/>
          </p:nvCxnSpPr>
          <p:spPr>
            <a:xfrm>
              <a:off x="8367" y="6281"/>
              <a:ext cx="692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59" name="Google Shape;1959;p19"/>
            <p:cNvCxnSpPr/>
            <p:nvPr/>
          </p:nvCxnSpPr>
          <p:spPr>
            <a:xfrm>
              <a:off x="9061" y="6281"/>
              <a:ext cx="2261" cy="0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0" name="Google Shape;1960;p19"/>
            <p:cNvCxnSpPr/>
            <p:nvPr/>
          </p:nvCxnSpPr>
          <p:spPr>
            <a:xfrm>
              <a:off x="8368" y="17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1" name="Google Shape;1961;p19"/>
            <p:cNvCxnSpPr/>
            <p:nvPr/>
          </p:nvCxnSpPr>
          <p:spPr>
            <a:xfrm>
              <a:off x="8368" y="48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2" name="Google Shape;1962;p19"/>
            <p:cNvCxnSpPr/>
            <p:nvPr/>
          </p:nvCxnSpPr>
          <p:spPr>
            <a:xfrm>
              <a:off x="8368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3" name="Google Shape;1963;p19"/>
            <p:cNvCxnSpPr/>
            <p:nvPr/>
          </p:nvCxnSpPr>
          <p:spPr>
            <a:xfrm>
              <a:off x="8368" y="109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4" name="Google Shape;1964;p19"/>
            <p:cNvCxnSpPr/>
            <p:nvPr/>
          </p:nvCxnSpPr>
          <p:spPr>
            <a:xfrm>
              <a:off x="8368" y="139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5" name="Google Shape;1965;p19"/>
            <p:cNvCxnSpPr/>
            <p:nvPr/>
          </p:nvCxnSpPr>
          <p:spPr>
            <a:xfrm>
              <a:off x="8368" y="170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6" name="Google Shape;1966;p19"/>
            <p:cNvCxnSpPr/>
            <p:nvPr/>
          </p:nvCxnSpPr>
          <p:spPr>
            <a:xfrm>
              <a:off x="8368" y="2008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7" name="Google Shape;1967;p19"/>
            <p:cNvCxnSpPr/>
            <p:nvPr/>
          </p:nvCxnSpPr>
          <p:spPr>
            <a:xfrm>
              <a:off x="8368" y="2313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8" name="Google Shape;1968;p19"/>
            <p:cNvCxnSpPr/>
            <p:nvPr/>
          </p:nvCxnSpPr>
          <p:spPr>
            <a:xfrm>
              <a:off x="8368" y="261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69" name="Google Shape;1969;p19"/>
            <p:cNvCxnSpPr/>
            <p:nvPr/>
          </p:nvCxnSpPr>
          <p:spPr>
            <a:xfrm>
              <a:off x="8368" y="2924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0" name="Google Shape;1970;p19"/>
            <p:cNvCxnSpPr/>
            <p:nvPr/>
          </p:nvCxnSpPr>
          <p:spPr>
            <a:xfrm>
              <a:off x="8368" y="322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1" name="Google Shape;1971;p19"/>
            <p:cNvCxnSpPr/>
            <p:nvPr/>
          </p:nvCxnSpPr>
          <p:spPr>
            <a:xfrm>
              <a:off x="8368" y="353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2" name="Google Shape;1972;p19"/>
            <p:cNvCxnSpPr/>
            <p:nvPr/>
          </p:nvCxnSpPr>
          <p:spPr>
            <a:xfrm>
              <a:off x="8368" y="3839"/>
              <a:ext cx="0" cy="303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3" name="Google Shape;1973;p19"/>
            <p:cNvCxnSpPr/>
            <p:nvPr/>
          </p:nvCxnSpPr>
          <p:spPr>
            <a:xfrm>
              <a:off x="8368" y="414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4" name="Google Shape;1974;p19"/>
            <p:cNvCxnSpPr/>
            <p:nvPr/>
          </p:nvCxnSpPr>
          <p:spPr>
            <a:xfrm>
              <a:off x="8368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5" name="Google Shape;1975;p19"/>
            <p:cNvCxnSpPr/>
            <p:nvPr/>
          </p:nvCxnSpPr>
          <p:spPr>
            <a:xfrm>
              <a:off x="8368" y="475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6" name="Google Shape;1976;p19"/>
            <p:cNvCxnSpPr/>
            <p:nvPr/>
          </p:nvCxnSpPr>
          <p:spPr>
            <a:xfrm>
              <a:off x="8368" y="505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7" name="Google Shape;1977;p19"/>
            <p:cNvCxnSpPr/>
            <p:nvPr/>
          </p:nvCxnSpPr>
          <p:spPr>
            <a:xfrm>
              <a:off x="8368" y="5363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8" name="Google Shape;1978;p19"/>
            <p:cNvCxnSpPr/>
            <p:nvPr/>
          </p:nvCxnSpPr>
          <p:spPr>
            <a:xfrm>
              <a:off x="8368" y="566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79" name="Google Shape;1979;p19"/>
            <p:cNvCxnSpPr/>
            <p:nvPr/>
          </p:nvCxnSpPr>
          <p:spPr>
            <a:xfrm>
              <a:off x="8368" y="5973"/>
              <a:ext cx="0" cy="307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1980" name="Google Shape;1980;p19"/>
            <p:cNvCxnSpPr/>
            <p:nvPr/>
          </p:nvCxnSpPr>
          <p:spPr>
            <a:xfrm>
              <a:off x="9061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1" name="Google Shape;1981;p19"/>
            <p:cNvCxnSpPr/>
            <p:nvPr/>
          </p:nvCxnSpPr>
          <p:spPr>
            <a:xfrm>
              <a:off x="9061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2" name="Google Shape;1982;p19"/>
            <p:cNvCxnSpPr/>
            <p:nvPr/>
          </p:nvCxnSpPr>
          <p:spPr>
            <a:xfrm>
              <a:off x="9061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3" name="Google Shape;1983;p19"/>
            <p:cNvCxnSpPr/>
            <p:nvPr/>
          </p:nvCxnSpPr>
          <p:spPr>
            <a:xfrm>
              <a:off x="9061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4" name="Google Shape;1984;p19"/>
            <p:cNvCxnSpPr/>
            <p:nvPr/>
          </p:nvCxnSpPr>
          <p:spPr>
            <a:xfrm>
              <a:off x="9061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5" name="Google Shape;1985;p19"/>
            <p:cNvCxnSpPr/>
            <p:nvPr/>
          </p:nvCxnSpPr>
          <p:spPr>
            <a:xfrm>
              <a:off x="9061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6" name="Google Shape;1986;p19"/>
            <p:cNvCxnSpPr/>
            <p:nvPr/>
          </p:nvCxnSpPr>
          <p:spPr>
            <a:xfrm>
              <a:off x="9061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7" name="Google Shape;1987;p19"/>
            <p:cNvCxnSpPr/>
            <p:nvPr/>
          </p:nvCxnSpPr>
          <p:spPr>
            <a:xfrm>
              <a:off x="9061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8" name="Google Shape;1988;p19"/>
            <p:cNvCxnSpPr/>
            <p:nvPr/>
          </p:nvCxnSpPr>
          <p:spPr>
            <a:xfrm>
              <a:off x="9061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89" name="Google Shape;1989;p19"/>
            <p:cNvCxnSpPr/>
            <p:nvPr/>
          </p:nvCxnSpPr>
          <p:spPr>
            <a:xfrm>
              <a:off x="9061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0" name="Google Shape;1990;p19"/>
            <p:cNvCxnSpPr/>
            <p:nvPr/>
          </p:nvCxnSpPr>
          <p:spPr>
            <a:xfrm>
              <a:off x="9061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1" name="Google Shape;1991;p19"/>
            <p:cNvCxnSpPr/>
            <p:nvPr/>
          </p:nvCxnSpPr>
          <p:spPr>
            <a:xfrm>
              <a:off x="9061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2" name="Google Shape;1992;p19"/>
            <p:cNvCxnSpPr/>
            <p:nvPr/>
          </p:nvCxnSpPr>
          <p:spPr>
            <a:xfrm>
              <a:off x="9061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3" name="Google Shape;1993;p19"/>
            <p:cNvCxnSpPr/>
            <p:nvPr/>
          </p:nvCxnSpPr>
          <p:spPr>
            <a:xfrm>
              <a:off x="9061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4" name="Google Shape;1994;p19"/>
            <p:cNvCxnSpPr/>
            <p:nvPr/>
          </p:nvCxnSpPr>
          <p:spPr>
            <a:xfrm>
              <a:off x="9061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5" name="Google Shape;1995;p19"/>
            <p:cNvCxnSpPr/>
            <p:nvPr/>
          </p:nvCxnSpPr>
          <p:spPr>
            <a:xfrm>
              <a:off x="9061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6" name="Google Shape;1996;p19"/>
            <p:cNvCxnSpPr/>
            <p:nvPr/>
          </p:nvCxnSpPr>
          <p:spPr>
            <a:xfrm>
              <a:off x="9061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7" name="Google Shape;1997;p19"/>
            <p:cNvCxnSpPr/>
            <p:nvPr/>
          </p:nvCxnSpPr>
          <p:spPr>
            <a:xfrm>
              <a:off x="9061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8" name="Google Shape;1998;p19"/>
            <p:cNvCxnSpPr/>
            <p:nvPr/>
          </p:nvCxnSpPr>
          <p:spPr>
            <a:xfrm>
              <a:off x="11324" y="17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1999" name="Google Shape;1999;p19"/>
            <p:cNvCxnSpPr/>
            <p:nvPr/>
          </p:nvCxnSpPr>
          <p:spPr>
            <a:xfrm>
              <a:off x="11324" y="48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0" name="Google Shape;2000;p19"/>
            <p:cNvCxnSpPr/>
            <p:nvPr/>
          </p:nvCxnSpPr>
          <p:spPr>
            <a:xfrm>
              <a:off x="11324" y="78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2001" name="Google Shape;2001;p19"/>
            <p:cNvCxnSpPr/>
            <p:nvPr/>
          </p:nvCxnSpPr>
          <p:spPr>
            <a:xfrm>
              <a:off x="11324" y="109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2" name="Google Shape;2002;p19"/>
            <p:cNvCxnSpPr/>
            <p:nvPr/>
          </p:nvCxnSpPr>
          <p:spPr>
            <a:xfrm>
              <a:off x="11324" y="139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3" name="Google Shape;2003;p19"/>
            <p:cNvCxnSpPr/>
            <p:nvPr/>
          </p:nvCxnSpPr>
          <p:spPr>
            <a:xfrm>
              <a:off x="11324" y="170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4" name="Google Shape;2004;p19"/>
            <p:cNvCxnSpPr/>
            <p:nvPr/>
          </p:nvCxnSpPr>
          <p:spPr>
            <a:xfrm>
              <a:off x="11324" y="2008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5" name="Google Shape;2005;p19"/>
            <p:cNvCxnSpPr/>
            <p:nvPr/>
          </p:nvCxnSpPr>
          <p:spPr>
            <a:xfrm>
              <a:off x="11324" y="2313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6" name="Google Shape;2006;p19"/>
            <p:cNvCxnSpPr/>
            <p:nvPr/>
          </p:nvCxnSpPr>
          <p:spPr>
            <a:xfrm>
              <a:off x="11324" y="261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7" name="Google Shape;2007;p19"/>
            <p:cNvCxnSpPr/>
            <p:nvPr/>
          </p:nvCxnSpPr>
          <p:spPr>
            <a:xfrm>
              <a:off x="11324" y="2924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8" name="Google Shape;2008;p19"/>
            <p:cNvCxnSpPr/>
            <p:nvPr/>
          </p:nvCxnSpPr>
          <p:spPr>
            <a:xfrm>
              <a:off x="11324" y="322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09" name="Google Shape;2009;p19"/>
            <p:cNvCxnSpPr/>
            <p:nvPr/>
          </p:nvCxnSpPr>
          <p:spPr>
            <a:xfrm>
              <a:off x="11324" y="353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0" name="Google Shape;2010;p19"/>
            <p:cNvCxnSpPr/>
            <p:nvPr/>
          </p:nvCxnSpPr>
          <p:spPr>
            <a:xfrm>
              <a:off x="11324" y="3839"/>
              <a:ext cx="0" cy="303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1" name="Google Shape;2011;p19"/>
            <p:cNvCxnSpPr/>
            <p:nvPr/>
          </p:nvCxnSpPr>
          <p:spPr>
            <a:xfrm>
              <a:off x="11324" y="414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2" name="Google Shape;2012;p19"/>
            <p:cNvCxnSpPr/>
            <p:nvPr/>
          </p:nvCxnSpPr>
          <p:spPr>
            <a:xfrm>
              <a:off x="11324" y="4448"/>
              <a:ext cx="0" cy="304"/>
            </a:xfrm>
            <a:prstGeom prst="straightConnector1">
              <a:avLst/>
            </a:prstGeom>
            <a:noFill/>
            <a:ln w="11500" cap="sq" cmpd="sng">
              <a:solidFill>
                <a:srgbClr val="595959"/>
              </a:solidFill>
              <a:prstDash val="solid"/>
              <a:miter/>
            </a:ln>
          </p:spPr>
        </p:cxnSp>
        <p:cxnSp>
          <p:nvCxnSpPr>
            <p:cNvPr id="2013" name="Google Shape;2013;p19"/>
            <p:cNvCxnSpPr/>
            <p:nvPr/>
          </p:nvCxnSpPr>
          <p:spPr>
            <a:xfrm>
              <a:off x="11324" y="475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4" name="Google Shape;2014;p19"/>
            <p:cNvCxnSpPr/>
            <p:nvPr/>
          </p:nvCxnSpPr>
          <p:spPr>
            <a:xfrm>
              <a:off x="11324" y="505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5" name="Google Shape;2015;p19"/>
            <p:cNvCxnSpPr/>
            <p:nvPr/>
          </p:nvCxnSpPr>
          <p:spPr>
            <a:xfrm>
              <a:off x="11324" y="5363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6" name="Google Shape;2016;p19"/>
            <p:cNvCxnSpPr/>
            <p:nvPr/>
          </p:nvCxnSpPr>
          <p:spPr>
            <a:xfrm>
              <a:off x="11324" y="5668"/>
              <a:ext cx="0" cy="304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2017" name="Google Shape;2017;p19"/>
            <p:cNvCxnSpPr/>
            <p:nvPr/>
          </p:nvCxnSpPr>
          <p:spPr>
            <a:xfrm>
              <a:off x="11324" y="5973"/>
              <a:ext cx="0" cy="307"/>
            </a:xfrm>
            <a:prstGeom prst="straightConnector1">
              <a:avLst/>
            </a:prstGeom>
            <a:noFill/>
            <a:ln w="9525" cap="sq" cmpd="sng">
              <a:solidFill>
                <a:srgbClr val="A6A6A6"/>
              </a:solidFill>
              <a:prstDash val="solid"/>
              <a:miter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8" y="1492020"/>
            <a:ext cx="12155474" cy="7359892"/>
          </a:xfrm>
          <a:prstGeom prst="rect">
            <a:avLst/>
          </a:prstGeom>
        </p:spPr>
      </p:pic>
      <p:sp>
        <p:nvSpPr>
          <p:cNvPr id="2019" name="Google Shape;2019;p19"/>
          <p:cNvSpPr/>
          <p:nvPr/>
        </p:nvSpPr>
        <p:spPr>
          <a:xfrm>
            <a:off x="9172597" y="3184033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2020" name="Google Shape;2020;p19"/>
          <p:cNvSpPr/>
          <p:nvPr/>
        </p:nvSpPr>
        <p:spPr>
          <a:xfrm>
            <a:off x="10676340" y="3184033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/>
          </a:p>
        </p:txBody>
      </p:sp>
      <p:sp>
        <p:nvSpPr>
          <p:cNvPr id="2021" name="Google Shape;2021;p19"/>
          <p:cNvSpPr/>
          <p:nvPr/>
        </p:nvSpPr>
        <p:spPr>
          <a:xfrm>
            <a:off x="11443361" y="3141100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B-3</a:t>
            </a:r>
            <a:endParaRPr lang="ko-KR"/>
          </a:p>
        </p:txBody>
      </p:sp>
      <p:sp>
        <p:nvSpPr>
          <p:cNvPr id="2027" name="Google Shape;2027;p19"/>
          <p:cNvSpPr/>
          <p:nvPr/>
        </p:nvSpPr>
        <p:spPr>
          <a:xfrm>
            <a:off x="10791571" y="496127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T-7</a:t>
            </a:r>
            <a:endParaRPr lang="ko-KR"/>
          </a:p>
        </p:txBody>
      </p:sp>
      <p:sp>
        <p:nvSpPr>
          <p:cNvPr id="2018" name="Google Shape;2018;p19"/>
          <p:cNvSpPr/>
          <p:nvPr/>
        </p:nvSpPr>
        <p:spPr>
          <a:xfrm>
            <a:off x="9587675" y="496127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T-6</a:t>
            </a:r>
            <a:endParaRPr lang="ko-KR"/>
          </a:p>
        </p:txBody>
      </p:sp>
      <p:sp>
        <p:nvSpPr>
          <p:cNvPr id="2026" name="Google Shape;2026;p19"/>
          <p:cNvSpPr/>
          <p:nvPr/>
        </p:nvSpPr>
        <p:spPr>
          <a:xfrm>
            <a:off x="8249351" y="496127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T-5</a:t>
            </a:r>
            <a:endParaRPr lang="ko-KR"/>
          </a:p>
        </p:txBody>
      </p:sp>
      <p:sp>
        <p:nvSpPr>
          <p:cNvPr id="2025" name="Google Shape;2025;p19"/>
          <p:cNvSpPr/>
          <p:nvPr/>
        </p:nvSpPr>
        <p:spPr>
          <a:xfrm>
            <a:off x="7112223" y="496127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T-4</a:t>
            </a:r>
            <a:endParaRPr lang="ko-KR"/>
          </a:p>
        </p:txBody>
      </p:sp>
      <p:sp>
        <p:nvSpPr>
          <p:cNvPr id="2024" name="Google Shape;2024;p19"/>
          <p:cNvSpPr/>
          <p:nvPr/>
        </p:nvSpPr>
        <p:spPr>
          <a:xfrm>
            <a:off x="5999417" y="494220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T-3</a:t>
            </a:r>
            <a:endParaRPr lang="ko-KR"/>
          </a:p>
        </p:txBody>
      </p:sp>
      <p:sp>
        <p:nvSpPr>
          <p:cNvPr id="2023" name="Google Shape;2023;p19"/>
          <p:cNvSpPr/>
          <p:nvPr/>
        </p:nvSpPr>
        <p:spPr>
          <a:xfrm>
            <a:off x="4842514" y="494220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/>
          </a:p>
        </p:txBody>
      </p:sp>
      <p:sp>
        <p:nvSpPr>
          <p:cNvPr id="2022" name="Google Shape;2022;p19"/>
          <p:cNvSpPr/>
          <p:nvPr/>
        </p:nvSpPr>
        <p:spPr>
          <a:xfrm>
            <a:off x="3490968" y="4920386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학사정보관리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비밀번호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 비밀번호 변경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선택된 관리자 삭제버튼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변경 내용 저장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소속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사번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이름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아이디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비밀번호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이메일 입력, 수정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390" y="1556792"/>
            <a:ext cx="12076518" cy="7331029"/>
          </a:xfrm>
          <a:prstGeom prst="rect">
            <a:avLst/>
          </a:prstGeom>
        </p:spPr>
      </p:pic>
      <p:sp>
        <p:nvSpPr>
          <p:cNvPr id="13" name="Google Shape;2175;p20"/>
          <p:cNvSpPr/>
          <p:nvPr/>
        </p:nvSpPr>
        <p:spPr>
          <a:xfrm>
            <a:off x="8268324" y="3320524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B-1</a:t>
            </a:r>
            <a:endParaRPr lang="ko-KR"/>
          </a:p>
        </p:txBody>
      </p:sp>
      <p:sp>
        <p:nvSpPr>
          <p:cNvPr id="14" name="Google Shape;2176;p20"/>
          <p:cNvSpPr/>
          <p:nvPr/>
        </p:nvSpPr>
        <p:spPr>
          <a:xfrm>
            <a:off x="10003457" y="327592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B-2</a:t>
            </a:r>
            <a:endParaRPr lang="ko-KR"/>
          </a:p>
        </p:txBody>
      </p:sp>
      <p:sp>
        <p:nvSpPr>
          <p:cNvPr id="15" name="Google Shape;2177;p20"/>
          <p:cNvSpPr/>
          <p:nvPr/>
        </p:nvSpPr>
        <p:spPr>
          <a:xfrm>
            <a:off x="10820634" y="3275921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B-3</a:t>
            </a:r>
            <a:endParaRPr lang="ko-KR"/>
          </a:p>
        </p:txBody>
      </p:sp>
      <p:sp>
        <p:nvSpPr>
          <p:cNvPr id="16" name="Google Shape;2174;p20"/>
          <p:cNvSpPr/>
          <p:nvPr/>
        </p:nvSpPr>
        <p:spPr>
          <a:xfrm>
            <a:off x="8545083" y="4970727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T-5</a:t>
            </a:r>
            <a:endParaRPr lang="ko-KR"/>
          </a:p>
        </p:txBody>
      </p:sp>
      <p:sp>
        <p:nvSpPr>
          <p:cNvPr id="17" name="Google Shape;2183;p20"/>
          <p:cNvSpPr/>
          <p:nvPr/>
        </p:nvSpPr>
        <p:spPr>
          <a:xfrm>
            <a:off x="10505564" y="5540669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T-7</a:t>
            </a:r>
            <a:endParaRPr lang="ko-KR"/>
          </a:p>
        </p:txBody>
      </p:sp>
      <p:sp>
        <p:nvSpPr>
          <p:cNvPr id="18" name="Google Shape;2182;p20"/>
          <p:cNvSpPr/>
          <p:nvPr/>
        </p:nvSpPr>
        <p:spPr>
          <a:xfrm>
            <a:off x="8886292" y="5562043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T-6</a:t>
            </a:r>
            <a:endParaRPr lang="ko-KR"/>
          </a:p>
        </p:txBody>
      </p:sp>
      <p:sp>
        <p:nvSpPr>
          <p:cNvPr id="19" name="Google Shape;2181;p20"/>
          <p:cNvSpPr/>
          <p:nvPr/>
        </p:nvSpPr>
        <p:spPr>
          <a:xfrm>
            <a:off x="7283166" y="5557759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T-4</a:t>
            </a:r>
            <a:endParaRPr lang="ko-KR"/>
          </a:p>
        </p:txBody>
      </p:sp>
      <p:sp>
        <p:nvSpPr>
          <p:cNvPr id="20" name="Google Shape;2180;p20"/>
          <p:cNvSpPr/>
          <p:nvPr/>
        </p:nvSpPr>
        <p:spPr>
          <a:xfrm>
            <a:off x="5740354" y="5540668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T-3</a:t>
            </a:r>
            <a:endParaRPr lang="ko-KR"/>
          </a:p>
        </p:txBody>
      </p:sp>
      <p:sp>
        <p:nvSpPr>
          <p:cNvPr id="21" name="Google Shape;2179;p20"/>
          <p:cNvSpPr/>
          <p:nvPr/>
        </p:nvSpPr>
        <p:spPr>
          <a:xfrm>
            <a:off x="4167272" y="5540667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T-2</a:t>
            </a:r>
            <a:endParaRPr lang="ko-KR"/>
          </a:p>
        </p:txBody>
      </p:sp>
      <p:sp>
        <p:nvSpPr>
          <p:cNvPr id="22" name="Google Shape;2178;p20"/>
          <p:cNvSpPr/>
          <p:nvPr/>
        </p:nvSpPr>
        <p:spPr>
          <a:xfrm>
            <a:off x="2624460" y="5499032"/>
            <a:ext cx="503159" cy="503159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txBody>
          <a:bodyPr wrap="square" lIns="35994" tIns="71989" rIns="35994" bIns="71989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defRPr lang="ko-KR" altLang="en-US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endParaRPr lang="ko-KR"/>
          </a:p>
        </p:txBody>
      </p:sp>
      <p:sp>
        <p:nvSpPr>
          <p:cNvPr id="23" name="Google Shape;2036;p20"/>
          <p:cNvSpPr txBox="1"/>
          <p:nvPr/>
        </p:nvSpPr>
        <p:spPr>
          <a:xfrm>
            <a:off x="20272922" y="283854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 algn="just"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lang="ko-KR"/>
          </a:p>
        </p:txBody>
      </p:sp>
      <p:sp>
        <p:nvSpPr>
          <p:cNvPr id="24" name="Google Shape;2038;p20"/>
          <p:cNvSpPr txBox="1"/>
          <p:nvPr/>
        </p:nvSpPr>
        <p:spPr>
          <a:xfrm>
            <a:off x="20272918" y="767967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45693" rIns="91411" bIns="45693" anchor="ctr" anchorCtr="0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학사정보</a:t>
            </a:r>
            <a:endParaRPr lang="ko-KR"/>
          </a:p>
        </p:txBody>
      </p:sp>
      <p:sp>
        <p:nvSpPr>
          <p:cNvPr id="25" name="Google Shape;2040;p20"/>
          <p:cNvSpPr txBox="1"/>
          <p:nvPr/>
        </p:nvSpPr>
        <p:spPr>
          <a:xfrm>
            <a:off x="19171364" y="1736192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T-5</a:t>
            </a:r>
            <a:endParaRPr lang="ko-KR"/>
          </a:p>
        </p:txBody>
      </p:sp>
      <p:sp>
        <p:nvSpPr>
          <p:cNvPr id="26" name="Google Shape;2041;p20"/>
          <p:cNvSpPr txBox="1"/>
          <p:nvPr/>
        </p:nvSpPr>
        <p:spPr>
          <a:xfrm>
            <a:off x="20272918" y="1736192"/>
            <a:ext cx="3588784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비밀번호 입력, 수정 하는 텍스트 필드</a:t>
            </a:r>
            <a:endParaRPr lang="ko-KR"/>
          </a:p>
        </p:txBody>
      </p:sp>
      <p:sp>
        <p:nvSpPr>
          <p:cNvPr id="27" name="Google Shape;2043;p20"/>
          <p:cNvSpPr txBox="1"/>
          <p:nvPr/>
        </p:nvSpPr>
        <p:spPr>
          <a:xfrm>
            <a:off x="20272922" y="2220305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관리자 추가 버튼</a:t>
            </a:r>
            <a:endParaRPr lang="ko-KR"/>
          </a:p>
        </p:txBody>
      </p:sp>
      <p:sp>
        <p:nvSpPr>
          <p:cNvPr id="28" name="Google Shape;2044;p20"/>
          <p:cNvSpPr txBox="1"/>
          <p:nvPr/>
        </p:nvSpPr>
        <p:spPr>
          <a:xfrm>
            <a:off x="19171364" y="2704418"/>
            <a:ext cx="1098380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B-2</a:t>
            </a:r>
            <a:endParaRPr lang="ko-KR"/>
          </a:p>
        </p:txBody>
      </p:sp>
      <p:sp>
        <p:nvSpPr>
          <p:cNvPr id="29" name="Google Shape;2045;p20"/>
          <p:cNvSpPr txBox="1"/>
          <p:nvPr/>
        </p:nvSpPr>
        <p:spPr>
          <a:xfrm>
            <a:off x="20272918" y="2704418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체크한 관리자 삭제</a:t>
            </a:r>
            <a:endParaRPr lang="ko-KR"/>
          </a:p>
        </p:txBody>
      </p:sp>
      <p:sp>
        <p:nvSpPr>
          <p:cNvPr id="30" name="Google Shape;2046;p20"/>
          <p:cNvSpPr txBox="1"/>
          <p:nvPr/>
        </p:nvSpPr>
        <p:spPr>
          <a:xfrm>
            <a:off x="19171364" y="3188530"/>
            <a:ext cx="1098380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B-3</a:t>
            </a:r>
            <a:endParaRPr lang="ko-KR"/>
          </a:p>
        </p:txBody>
      </p:sp>
      <p:sp>
        <p:nvSpPr>
          <p:cNvPr id="31" name="Google Shape;2047;p20"/>
          <p:cNvSpPr txBox="1"/>
          <p:nvPr/>
        </p:nvSpPr>
        <p:spPr>
          <a:xfrm>
            <a:off x="20272918" y="3188530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변경 사항 저장</a:t>
            </a:r>
            <a:endParaRPr lang="ko-KR"/>
          </a:p>
        </p:txBody>
      </p:sp>
      <p:sp>
        <p:nvSpPr>
          <p:cNvPr id="32" name="Google Shape;2048;p20"/>
          <p:cNvSpPr txBox="1"/>
          <p:nvPr/>
        </p:nvSpPr>
        <p:spPr>
          <a:xfrm>
            <a:off x="19171364" y="3672643"/>
            <a:ext cx="1098380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T-1</a:t>
            </a:r>
            <a:endParaRPr lang="ko-KR"/>
          </a:p>
        </p:txBody>
      </p:sp>
      <p:sp>
        <p:nvSpPr>
          <p:cNvPr id="33" name="Google Shape;2049;p20"/>
          <p:cNvSpPr txBox="1"/>
          <p:nvPr/>
        </p:nvSpPr>
        <p:spPr>
          <a:xfrm>
            <a:off x="20272918" y="3672643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소속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sp>
        <p:nvSpPr>
          <p:cNvPr id="34" name="Google Shape;2050;p20"/>
          <p:cNvSpPr txBox="1"/>
          <p:nvPr/>
        </p:nvSpPr>
        <p:spPr>
          <a:xfrm>
            <a:off x="19171364" y="4156756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T-2</a:t>
            </a:r>
            <a:endParaRPr lang="ko-KR"/>
          </a:p>
        </p:txBody>
      </p:sp>
      <p:sp>
        <p:nvSpPr>
          <p:cNvPr id="35" name="Google Shape;2051;p20"/>
          <p:cNvSpPr txBox="1"/>
          <p:nvPr/>
        </p:nvSpPr>
        <p:spPr>
          <a:xfrm>
            <a:off x="20272918" y="4156756"/>
            <a:ext cx="3588784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사번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sp>
        <p:nvSpPr>
          <p:cNvPr id="36" name="Google Shape;2052;p20"/>
          <p:cNvSpPr txBox="1"/>
          <p:nvPr/>
        </p:nvSpPr>
        <p:spPr>
          <a:xfrm>
            <a:off x="19171364" y="4642456"/>
            <a:ext cx="1098380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T-3</a:t>
            </a:r>
            <a:endParaRPr lang="ko-KR"/>
          </a:p>
        </p:txBody>
      </p:sp>
      <p:sp>
        <p:nvSpPr>
          <p:cNvPr id="37" name="Google Shape;2053;p20"/>
          <p:cNvSpPr txBox="1"/>
          <p:nvPr/>
        </p:nvSpPr>
        <p:spPr>
          <a:xfrm>
            <a:off x="20272918" y="4642456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이름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sp>
        <p:nvSpPr>
          <p:cNvPr id="38" name="Google Shape;2054;p20"/>
          <p:cNvSpPr txBox="1"/>
          <p:nvPr/>
        </p:nvSpPr>
        <p:spPr>
          <a:xfrm>
            <a:off x="19171364" y="5124982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T-4</a:t>
            </a:r>
            <a:endParaRPr lang="ko-KR"/>
          </a:p>
        </p:txBody>
      </p:sp>
      <p:sp>
        <p:nvSpPr>
          <p:cNvPr id="39" name="Google Shape;2055;p20"/>
          <p:cNvSpPr txBox="1"/>
          <p:nvPr/>
        </p:nvSpPr>
        <p:spPr>
          <a:xfrm>
            <a:off x="20272918" y="5124982"/>
            <a:ext cx="3588784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아이디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sp>
        <p:nvSpPr>
          <p:cNvPr id="40" name="Google Shape;2056;p20"/>
          <p:cNvSpPr txBox="1"/>
          <p:nvPr/>
        </p:nvSpPr>
        <p:spPr>
          <a:xfrm>
            <a:off x="19171364" y="5609094"/>
            <a:ext cx="1098380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T-6</a:t>
            </a:r>
            <a:endParaRPr lang="ko-KR"/>
          </a:p>
        </p:txBody>
      </p:sp>
      <p:sp>
        <p:nvSpPr>
          <p:cNvPr id="41" name="Google Shape;2057;p20"/>
          <p:cNvSpPr txBox="1"/>
          <p:nvPr/>
        </p:nvSpPr>
        <p:spPr>
          <a:xfrm>
            <a:off x="20272918" y="5609094"/>
            <a:ext cx="3588784" cy="48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비밀번호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sp>
        <p:nvSpPr>
          <p:cNvPr id="42" name="Google Shape;2058;p20"/>
          <p:cNvSpPr txBox="1"/>
          <p:nvPr/>
        </p:nvSpPr>
        <p:spPr>
          <a:xfrm>
            <a:off x="19171364" y="6094795"/>
            <a:ext cx="1098380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T-7</a:t>
            </a:r>
            <a:endParaRPr lang="ko-KR"/>
          </a:p>
        </p:txBody>
      </p:sp>
      <p:sp>
        <p:nvSpPr>
          <p:cNvPr id="43" name="Google Shape;2059;p20"/>
          <p:cNvSpPr txBox="1"/>
          <p:nvPr/>
        </p:nvSpPr>
        <p:spPr>
          <a:xfrm>
            <a:off x="20272918" y="6094795"/>
            <a:ext cx="3588784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이메일 </a:t>
            </a:r>
            <a:r>
              <a:rPr lang="en-US" sz="1500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입력, 수정 하는 텍스트 필드</a:t>
            </a:r>
            <a:endParaRPr lang="ko-KR"/>
          </a:p>
        </p:txBody>
      </p:sp>
      <p:cxnSp>
        <p:nvCxnSpPr>
          <p:cNvPr id="44" name="Google Shape;2092;p20"/>
          <p:cNvCxnSpPr/>
          <p:nvPr/>
        </p:nvCxnSpPr>
        <p:spPr>
          <a:xfrm>
            <a:off x="20272918" y="4642456"/>
            <a:ext cx="3588784" cy="0"/>
          </a:xfrm>
          <a:prstGeom prst="straightConnector1">
            <a:avLst/>
          </a:prstGeom>
          <a:noFill/>
          <a:ln w="9525" cap="sq" cmpd="sng">
            <a:solidFill>
              <a:srgbClr val="A6A6A6"/>
            </a:solidFill>
            <a:prstDash val="solid"/>
            <a:miter/>
          </a:ln>
        </p:spPr>
      </p:cxnSp>
      <p:sp>
        <p:nvSpPr>
          <p:cNvPr id="45" name="Google Shape;2173;p20"/>
          <p:cNvSpPr txBox="1"/>
          <p:nvPr/>
        </p:nvSpPr>
        <p:spPr>
          <a:xfrm>
            <a:off x="19210366" y="2206187"/>
            <a:ext cx="1047108" cy="480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11" tIns="54692" rIns="91411" bIns="45693" anchor="ctr" anchorCtr="0">
            <a:noAutofit/>
          </a:bodyPr>
          <a:lstStyle/>
          <a:p>
            <a:pPr>
              <a:lnSpc>
                <a:spcPct val="96000"/>
              </a:lnSpc>
              <a:buClr>
                <a:srgbClr val="000000"/>
              </a:buClr>
              <a:buSzPct val="25000"/>
              <a:defRPr lang="ko-KR" altLang="en-US"/>
            </a:pPr>
            <a:r>
              <a:rPr lang="en-US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B-1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  <a:endParaRPr lang="en-US" altLang="ko-KR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조기졸업신청목록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조기졸업신청목록을 눌러 목록으로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승인버튼으로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졸업을 승인합니다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승인이 완료되면 알람창을 확인으로 끕니다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072" y="1543100"/>
            <a:ext cx="11737304" cy="745282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39072" y="462673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476148" y="467542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767736" y="58995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졸업신청목록페이지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졸업신청을 눌러 신청자 목록을 보여준다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졸업요건들의 첨부파일을 확인합니다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승인버튼으로 졸업을 승인합니다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076" y="1507096"/>
            <a:ext cx="11578807" cy="741682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75076" y="4779553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991872" y="473499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440144" y="4734995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 첨부파일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졸업신청목록으로 졸업신청목록으로 돌아갑니다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첨부파일이 있습니다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2468" y="1543100"/>
            <a:ext cx="11569904" cy="752483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095328" y="46395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332132" y="348731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졸업신청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첨부파일확인후 승인버튼으로 졸업을 승인합니다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승인이 완료되면 알림창을 확인버튼으로 끕니다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4394" y="1615108"/>
            <a:ext cx="11623981" cy="727280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1412252" y="462673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839744" y="589958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게시판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학과게시판 상세페이지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게시판의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상세 페이지 입니다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댓글기능을 이용해 댓글입력이 가능 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삭제버튼을 이용해서 글을 삭제 할수 있습니다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수정버튼을 통해 수정이 가능합니다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목록버튼을 이용해 목록페이지로 이동합니다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5128" y="130338"/>
            <a:ext cx="11321658" cy="100008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580280" y="323558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122079" y="272612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76085" y="272612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921207" y="2726127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80280" y="719572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89100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등록금 고지서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등록금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탭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저장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메뉴 이동 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 선택 셀레트박스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0871" y="1564412"/>
            <a:ext cx="11520001" cy="7301192"/>
          </a:xfrm>
          <a:prstGeom prst="rect">
            <a:avLst/>
          </a:prstGeom>
        </p:spPr>
      </p:pic>
      <p:sp>
        <p:nvSpPr>
          <p:cNvPr id="25" name="타원 4"/>
          <p:cNvSpPr/>
          <p:nvPr/>
        </p:nvSpPr>
        <p:spPr>
          <a:xfrm>
            <a:off x="2303804" y="573331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5"/>
          <p:cNvSpPr/>
          <p:nvPr/>
        </p:nvSpPr>
        <p:spPr>
          <a:xfrm>
            <a:off x="6372200" y="2025166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8" name="타원 5"/>
          <p:cNvSpPr/>
          <p:nvPr/>
        </p:nvSpPr>
        <p:spPr>
          <a:xfrm>
            <a:off x="11629106" y="342932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30" name="타원 7"/>
          <p:cNvSpPr/>
          <p:nvPr/>
        </p:nvSpPr>
        <p:spPr>
          <a:xfrm>
            <a:off x="10080934" y="580526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8"/>
          <p:cNvSpPr/>
          <p:nvPr/>
        </p:nvSpPr>
        <p:spPr>
          <a:xfrm>
            <a:off x="5220394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8"/>
          <p:cNvSpPr/>
          <p:nvPr/>
        </p:nvSpPr>
        <p:spPr>
          <a:xfrm>
            <a:off x="7524328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</a:p>
        </p:txBody>
      </p:sp>
      <p:sp>
        <p:nvSpPr>
          <p:cNvPr id="33" name="타원 8"/>
          <p:cNvSpPr/>
          <p:nvPr/>
        </p:nvSpPr>
        <p:spPr>
          <a:xfrm>
            <a:off x="10296636" y="342932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S-3</a:t>
            </a:r>
          </a:p>
        </p:txBody>
      </p:sp>
      <p:sp>
        <p:nvSpPr>
          <p:cNvPr id="29" name="타원 5"/>
          <p:cNvSpPr/>
          <p:nvPr/>
        </p:nvSpPr>
        <p:spPr>
          <a:xfrm>
            <a:off x="11665110" y="414908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35" name="타원 5"/>
          <p:cNvSpPr/>
          <p:nvPr/>
        </p:nvSpPr>
        <p:spPr>
          <a:xfrm>
            <a:off x="9360854" y="414908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등록급 납부 확인서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납부 여부 입력창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저장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학과 선택 셀렉트박스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068000" y="-1184601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980" y="-1183483"/>
            <a:ext cx="515983" cy="503734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46299" y="-1183483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5600" y="-1179512"/>
            <a:ext cx="503734" cy="5037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5"/>
          <p:cNvSpPr/>
          <p:nvPr/>
        </p:nvSpPr>
        <p:spPr>
          <a:xfrm>
            <a:off x="5122806" y="-1183483"/>
            <a:ext cx="503734" cy="503734"/>
          </a:xfrm>
          <a:prstGeom prst="ellipse">
            <a:avLst/>
          </a:prstGeom>
          <a:solidFill>
            <a:srgbClr val="7B9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4"/>
          <p:cNvSpPr/>
          <p:nvPr/>
        </p:nvSpPr>
        <p:spPr>
          <a:xfrm>
            <a:off x="10141930" y="-100061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12258910" y="-999492"/>
            <a:ext cx="515983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R-1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7"/>
          <p:cNvSpPr/>
          <p:nvPr/>
        </p:nvSpPr>
        <p:spPr>
          <a:xfrm>
            <a:off x="13320229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8"/>
          <p:cNvSpPr/>
          <p:nvPr/>
        </p:nvSpPr>
        <p:spPr>
          <a:xfrm>
            <a:off x="14559530" y="-995521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5"/>
          <p:cNvSpPr/>
          <p:nvPr/>
        </p:nvSpPr>
        <p:spPr>
          <a:xfrm>
            <a:off x="11196736" y="-99949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867" y="1556792"/>
            <a:ext cx="11520001" cy="7272808"/>
          </a:xfrm>
          <a:prstGeom prst="rect">
            <a:avLst/>
          </a:prstGeom>
        </p:spPr>
      </p:pic>
      <p:sp>
        <p:nvSpPr>
          <p:cNvPr id="24" name="타원 5"/>
          <p:cNvSpPr/>
          <p:nvPr/>
        </p:nvSpPr>
        <p:spPr>
          <a:xfrm>
            <a:off x="11448764" y="3177133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25" name="타원 5"/>
          <p:cNvSpPr/>
          <p:nvPr/>
        </p:nvSpPr>
        <p:spPr>
          <a:xfrm>
            <a:off x="11448764" y="4077394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6" name="타원 7"/>
          <p:cNvSpPr/>
          <p:nvPr/>
        </p:nvSpPr>
        <p:spPr>
          <a:xfrm>
            <a:off x="11088724" y="566157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T-1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8"/>
          <p:cNvSpPr/>
          <p:nvPr/>
        </p:nvSpPr>
        <p:spPr>
          <a:xfrm>
            <a:off x="5112060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8"/>
          <p:cNvSpPr/>
          <p:nvPr/>
        </p:nvSpPr>
        <p:spPr>
          <a:xfrm>
            <a:off x="7272300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9" name="타원 8"/>
          <p:cNvSpPr/>
          <p:nvPr/>
        </p:nvSpPr>
        <p:spPr>
          <a:xfrm>
            <a:off x="10044930" y="3429000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1" name="타원 5"/>
          <p:cNvSpPr/>
          <p:nvPr/>
        </p:nvSpPr>
        <p:spPr>
          <a:xfrm>
            <a:off x="9468866" y="4149402"/>
            <a:ext cx="503734" cy="503734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9C414-58A8-4322-8638-7377037C16C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" y="1541700"/>
            <a:ext cx="11520000" cy="7203600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신청목록조회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년도를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학기를 선택하는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신청목록 조회 탭으로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조회를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삭제를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타원 26"/>
          <p:cNvSpPr/>
          <p:nvPr/>
        </p:nvSpPr>
        <p:spPr>
          <a:xfrm>
            <a:off x="5040108" y="3177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S-1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7"/>
          <p:cNvSpPr/>
          <p:nvPr/>
        </p:nvSpPr>
        <p:spPr>
          <a:xfrm>
            <a:off x="6912260" y="3177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S-2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26"/>
          <p:cNvSpPr/>
          <p:nvPr/>
        </p:nvSpPr>
        <p:spPr>
          <a:xfrm>
            <a:off x="4572000" y="188082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35" name="타원 26"/>
          <p:cNvSpPr/>
          <p:nvPr/>
        </p:nvSpPr>
        <p:spPr>
          <a:xfrm>
            <a:off x="8064443" y="3177000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36" name="타원 26"/>
          <p:cNvSpPr/>
          <p:nvPr/>
        </p:nvSpPr>
        <p:spPr>
          <a:xfrm>
            <a:off x="10944708" y="7461448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A4B9F0-2360-48A4-8DE8-6F41FA09693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30" y="1528938"/>
            <a:ext cx="11520000" cy="7203600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등록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성적장학금 등록 탭으로 이동하는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B-2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승인을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B-3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미승인을 실행하는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1" name="타원 26"/>
          <p:cNvSpPr/>
          <p:nvPr/>
        </p:nvSpPr>
        <p:spPr>
          <a:xfrm>
            <a:off x="6552276" y="2132856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B-1</a:t>
            </a:r>
          </a:p>
        </p:txBody>
      </p:sp>
      <p:sp>
        <p:nvSpPr>
          <p:cNvPr id="32" name="타원 26"/>
          <p:cNvSpPr/>
          <p:nvPr/>
        </p:nvSpPr>
        <p:spPr>
          <a:xfrm>
            <a:off x="6552276" y="6165304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B-2</a:t>
            </a:r>
          </a:p>
        </p:txBody>
      </p:sp>
      <p:sp>
        <p:nvSpPr>
          <p:cNvPr id="33" name="타원 26"/>
          <p:cNvSpPr/>
          <p:nvPr/>
        </p:nvSpPr>
        <p:spPr>
          <a:xfrm>
            <a:off x="7416372" y="6187672"/>
            <a:ext cx="504000" cy="50400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72000" rIns="36000" bIns="7200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B-3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13284460" y="282898"/>
          <a:ext cx="4692158" cy="9695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캠퍼스 매니저 </a:t>
                      </a:r>
                      <a:r>
                        <a:rPr lang="en-US" altLang="ko-KR" sz="1200" b="0">
                          <a:latin typeface="맑은 고딕"/>
                          <a:ea typeface="맑은 고딕"/>
                        </a:rPr>
                        <a:t>– </a:t>
                      </a: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상담목록 상세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200" b="1" kern="1200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T-1</a:t>
                      </a:r>
                      <a:endParaRPr lang="ko-KR" altLang="en-US" sz="1200" b="1" kern="1200">
                        <a:solidFill>
                          <a:srgbClr val="3C5C6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상담 댓글 텍스트 필드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맑은 고딕"/>
                        </a:rPr>
                        <a:t>B-1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상담 신청 댓글 등록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2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endParaRPr lang="ko-KR" altLang="en-US" sz="1200" b="0" i="0" u="none" kern="1200" spc="0">
                        <a:solidFill>
                          <a:prstClr val="black"/>
                        </a:solidFill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84">
                <a:tc gridSpan="2"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b="0">
                          <a:latin typeface="맑은 고딕"/>
                          <a:ea typeface="맑은 고딕"/>
                        </a:rPr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900" b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T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Text Field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B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R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Radio Button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L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Link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marL="0" lv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1">
                          <a:solidFill>
                            <a:srgbClr val="3C5C66"/>
                          </a:solidFill>
                          <a:latin typeface="맑은 고딕"/>
                          <a:ea typeface="+mn-ea"/>
                        </a:rPr>
                        <a:t>S</a:t>
                      </a:r>
                      <a:endParaRPr lang="ko-KR" altLang="en-US" sz="1200" b="1">
                        <a:solidFill>
                          <a:srgbClr val="3C5C66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b="0">
                          <a:latin typeface="맑은 고딕"/>
                          <a:ea typeface="+mn-ea"/>
                        </a:rPr>
                        <a:t>Select Box</a:t>
                      </a:r>
                      <a:endParaRPr lang="ko-KR" altLang="en-US" sz="1200" b="0">
                        <a:latin typeface="맑은 고딕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2"/>
          <p:cNvSpPr txBox="1"/>
          <p:nvPr/>
        </p:nvSpPr>
        <p:spPr>
          <a:xfrm>
            <a:off x="2663189" y="4747450"/>
            <a:ext cx="17346032" cy="12323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en-US" sz="7500" b="0" kern="0" spc="-100">
                <a:solidFill>
                  <a:srgbClr val="5A7D59"/>
                </a:solidFill>
                <a:latin typeface="G마켓 산스 TTF Bold"/>
                <a:ea typeface="G마켓 산스 TTF Bold"/>
                <a:cs typeface="Gmarket Sans Bold"/>
              </a:rPr>
              <a:t>감사합니다</a:t>
            </a:r>
            <a:endParaRPr lang="ko-KR" altLang="en-US" sz="7500" b="0" kern="0" spc="-100">
              <a:solidFill>
                <a:srgbClr val="5A7D59"/>
              </a:solidFill>
              <a:latin typeface="G마켓 산스 TTF Bold"/>
              <a:ea typeface="G마켓 산스 TTF Bold"/>
              <a:cs typeface="Gmarket Sans Bold"/>
            </a:endParaRPr>
          </a:p>
        </p:txBody>
      </p:sp>
      <p:sp>
        <p:nvSpPr>
          <p:cNvPr id="1006" name="Object 4"/>
          <p:cNvSpPr txBox="1"/>
          <p:nvPr/>
        </p:nvSpPr>
        <p:spPr>
          <a:xfrm>
            <a:off x="13936748" y="9225882"/>
            <a:ext cx="3104476" cy="7569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3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KH 정보교육원</a:t>
            </a:r>
          </a:p>
          <a:p>
            <a:pPr algn="r">
              <a:defRPr lang="ko-KR" altLang="en-US"/>
            </a:pPr>
            <a:r>
              <a:rPr lang="en-US" sz="13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넥사크로 개발자 양성 과정</a:t>
            </a:r>
          </a:p>
          <a:p>
            <a:pPr algn="r">
              <a:defRPr lang="ko-KR" altLang="en-US"/>
            </a:pPr>
            <a:endParaRPr lang="en-US">
              <a:latin typeface="G마켓 산스 TTF Bold"/>
              <a:ea typeface="G마켓 산스 TTF Bold"/>
            </a:endParaRPr>
          </a:p>
        </p:txBody>
      </p:sp>
      <p:sp>
        <p:nvSpPr>
          <p:cNvPr id="1009" name="Object 2"/>
          <p:cNvSpPr txBox="1"/>
          <p:nvPr/>
        </p:nvSpPr>
        <p:spPr>
          <a:xfrm rot="16200000">
            <a:off x="-176383" y="1007765"/>
            <a:ext cx="1599999" cy="2626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lang="ko-KR" altLang="en-US"/>
            </a:pPr>
            <a:r>
              <a:rPr lang="en-US" sz="1100">
                <a:solidFill>
                  <a:srgbClr val="000000"/>
                </a:solidFill>
                <a:latin typeface="G마켓 산스 TTF Bold"/>
                <a:ea typeface="G마켓 산스 TTF Bold"/>
                <a:cs typeface="Gmarket Sans Bold"/>
              </a:rPr>
              <a:t>NEXAPRING</a:t>
            </a:r>
            <a:endParaRPr lang="en-US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935</ep:Words>
  <ep:PresentationFormat>사용자 지정</ep:PresentationFormat>
  <ep:Paragraphs>808</ep:Paragraphs>
  <ep:Slides>95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ep:HeadingPairs>
  <ep:TitlesOfParts>
    <vt:vector size="9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2022-04-04T16:24:41.000</dcterms:created>
  <dc:creator>officegen</dc:creator>
  <cp:lastModifiedBy>user</cp:lastModifiedBy>
  <dcterms:modified xsi:type="dcterms:W3CDTF">2022-04-14T03:28:39.884</dcterms:modified>
  <cp:revision>310</cp:revision>
  <dc:title>PowerPoint 프레젠테이션</dc:title>
</cp:coreProperties>
</file>